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38.jpg" ContentType="image/jpeg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5.jpg" ContentType="image/jpeg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71" r:id="rId11"/>
    <p:sldId id="267" r:id="rId12"/>
    <p:sldId id="278" r:id="rId13"/>
    <p:sldId id="272" r:id="rId14"/>
    <p:sldId id="283" r:id="rId15"/>
    <p:sldId id="273" r:id="rId16"/>
    <p:sldId id="268" r:id="rId17"/>
    <p:sldId id="280" r:id="rId18"/>
    <p:sldId id="274" r:id="rId19"/>
    <p:sldId id="275" r:id="rId20"/>
    <p:sldId id="277" r:id="rId21"/>
    <p:sldId id="269" r:id="rId22"/>
    <p:sldId id="282" r:id="rId23"/>
    <p:sldId id="284" r:id="rId24"/>
    <p:sldId id="270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BE910-6FAA-4B35-BA98-E4D90D4F3AA6}" v="136" dt="2021-04-14T10:18:35.772"/>
    <p1510:client id="{FCACCFF1-2129-4C85-B64A-EFE08ED35F57}" v="3" dt="2021-04-14T10:22:0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63"/>
  </p:normalViewPr>
  <p:slideViewPr>
    <p:cSldViewPr snapToGrid="0" snapToObjects="1">
      <p:cViewPr varScale="1">
        <p:scale>
          <a:sx n="84" d="100"/>
          <a:sy n="8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C5BE910-6FAA-4B35-BA98-E4D90D4F3AA6}"/>
    <pc:docChg chg="modSld">
      <pc:chgData name="" userId="" providerId="" clId="Web-{4C5BE910-6FAA-4B35-BA98-E4D90D4F3AA6}" dt="2021-04-14T10:18:35.522" v="77" actId="20577"/>
      <pc:docMkLst>
        <pc:docMk/>
      </pc:docMkLst>
      <pc:sldChg chg="modSp">
        <pc:chgData name="" userId="" providerId="" clId="Web-{4C5BE910-6FAA-4B35-BA98-E4D90D4F3AA6}" dt="2021-04-14T10:18:35.522" v="77" actId="20577"/>
        <pc:sldMkLst>
          <pc:docMk/>
          <pc:sldMk cId="3639538707" sldId="266"/>
        </pc:sldMkLst>
        <pc:spChg chg="mod">
          <ac:chgData name="" userId="" providerId="" clId="Web-{4C5BE910-6FAA-4B35-BA98-E4D90D4F3AA6}" dt="2021-04-14T10:18:35.522" v="77" actId="20577"/>
          <ac:spMkLst>
            <pc:docMk/>
            <pc:sldMk cId="3639538707" sldId="266"/>
            <ac:spMk id="3" creationId="{A28E5DAB-5FC9-C445-9466-9939222392AC}"/>
          </ac:spMkLst>
        </pc:spChg>
      </pc:sldChg>
    </pc:docChg>
  </pc:docChgLst>
  <pc:docChgLst>
    <pc:chgData clId="Web-{FCACCFF1-2129-4C85-B64A-EFE08ED35F57}"/>
    <pc:docChg chg="delSld sldOrd">
      <pc:chgData name="" userId="" providerId="" clId="Web-{FCACCFF1-2129-4C85-B64A-EFE08ED35F57}" dt="2021-04-14T10:22:08.273" v="2"/>
      <pc:docMkLst>
        <pc:docMk/>
      </pc:docMkLst>
      <pc:sldChg chg="ord">
        <pc:chgData name="" userId="" providerId="" clId="Web-{FCACCFF1-2129-4C85-B64A-EFE08ED35F57}" dt="2021-04-14T10:21:54.695" v="1"/>
        <pc:sldMkLst>
          <pc:docMk/>
          <pc:sldMk cId="3639538707" sldId="266"/>
        </pc:sldMkLst>
      </pc:sldChg>
      <pc:sldChg chg="del">
        <pc:chgData name="" userId="" providerId="" clId="Web-{FCACCFF1-2129-4C85-B64A-EFE08ED35F57}" dt="2021-04-14T10:22:08.273" v="2"/>
        <pc:sldMkLst>
          <pc:docMk/>
          <pc:sldMk cId="2188580063" sldId="27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0E7F2-8384-4318-AFC4-63BC807A8792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9159A7-4E85-4331-A03F-1080C379BE9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High Utilization ER &amp; Inpatient Psych</a:t>
          </a:r>
        </a:p>
        <a:p>
          <a:r>
            <a:rPr lang="en-US" dirty="0"/>
            <a:t>Avg 3-12 (ER)       Avg 2-3 (ADM)</a:t>
          </a:r>
        </a:p>
      </dgm:t>
    </dgm:pt>
    <dgm:pt modelId="{4DBA34AC-46B7-4452-992F-2B2D39CDA5FD}" type="parTrans" cxnId="{5FA9118A-C60E-4742-8D87-4AB01321EA28}">
      <dgm:prSet/>
      <dgm:spPr/>
      <dgm:t>
        <a:bodyPr/>
        <a:lstStyle/>
        <a:p>
          <a:endParaRPr lang="en-US"/>
        </a:p>
      </dgm:t>
    </dgm:pt>
    <dgm:pt modelId="{A60BE90D-B086-4B18-912E-D4849F7F43AE}" type="sibTrans" cxnId="{5FA9118A-C60E-4742-8D87-4AB01321EA28}">
      <dgm:prSet/>
      <dgm:spPr/>
      <dgm:t>
        <a:bodyPr/>
        <a:lstStyle/>
        <a:p>
          <a:endParaRPr lang="en-US"/>
        </a:p>
      </dgm:t>
    </dgm:pt>
    <dgm:pt modelId="{CF20913E-BAF6-4416-A698-A8B32DE544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Identification of risk</a:t>
          </a:r>
        </a:p>
      </dgm:t>
    </dgm:pt>
    <dgm:pt modelId="{4B1F6EAF-9AD3-456F-9856-5AC4B9DB1C93}" type="parTrans" cxnId="{2194C708-50A3-4F09-BD0F-09181028C5DF}">
      <dgm:prSet/>
      <dgm:spPr/>
      <dgm:t>
        <a:bodyPr/>
        <a:lstStyle/>
        <a:p>
          <a:endParaRPr lang="en-US"/>
        </a:p>
      </dgm:t>
    </dgm:pt>
    <dgm:pt modelId="{BC99395E-160B-41ED-90D1-7B8720C69EDD}" type="sibTrans" cxnId="{2194C708-50A3-4F09-BD0F-09181028C5DF}">
      <dgm:prSet/>
      <dgm:spPr/>
      <dgm:t>
        <a:bodyPr/>
        <a:lstStyle/>
        <a:p>
          <a:endParaRPr lang="en-US"/>
        </a:p>
      </dgm:t>
    </dgm:pt>
    <dgm:pt modelId="{0CF79878-366C-434A-A476-6E591EDC24E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Need of community resource</a:t>
          </a:r>
        </a:p>
      </dgm:t>
    </dgm:pt>
    <dgm:pt modelId="{498ACBCE-CA02-4527-8CE9-F6E5C4BEE18B}" type="sibTrans" cxnId="{58A82BA2-775D-4F70-BD7C-E1CFFACFAB9B}">
      <dgm:prSet/>
      <dgm:spPr/>
      <dgm:t>
        <a:bodyPr/>
        <a:lstStyle/>
        <a:p>
          <a:endParaRPr lang="en-US"/>
        </a:p>
      </dgm:t>
    </dgm:pt>
    <dgm:pt modelId="{568B6885-C55C-44EE-BAC5-FD59EBF6A116}" type="parTrans" cxnId="{58A82BA2-775D-4F70-BD7C-E1CFFACFAB9B}">
      <dgm:prSet/>
      <dgm:spPr/>
      <dgm:t>
        <a:bodyPr/>
        <a:lstStyle/>
        <a:p>
          <a:endParaRPr lang="en-US"/>
        </a:p>
      </dgm:t>
    </dgm:pt>
    <dgm:pt modelId="{FED56DA8-FE2E-4530-A517-B504C8CB6695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Communication</a:t>
          </a:r>
        </a:p>
      </dgm:t>
    </dgm:pt>
    <dgm:pt modelId="{C2D7E577-4BB7-43EA-8DD6-88BBE4247FE1}" type="sibTrans" cxnId="{56BC582F-4F84-403C-AD07-5C7C59A8BBC9}">
      <dgm:prSet/>
      <dgm:spPr/>
      <dgm:t>
        <a:bodyPr/>
        <a:lstStyle/>
        <a:p>
          <a:endParaRPr lang="en-US"/>
        </a:p>
      </dgm:t>
    </dgm:pt>
    <dgm:pt modelId="{16822E02-89EF-4C85-BDA5-E79727E0C8DE}" type="parTrans" cxnId="{56BC582F-4F84-403C-AD07-5C7C59A8BBC9}">
      <dgm:prSet/>
      <dgm:spPr/>
      <dgm:t>
        <a:bodyPr/>
        <a:lstStyle/>
        <a:p>
          <a:endParaRPr lang="en-US"/>
        </a:p>
      </dgm:t>
    </dgm:pt>
    <dgm:pt modelId="{764E42D3-738D-438E-ABDB-9FA45D170DB5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Collaboration</a:t>
          </a:r>
        </a:p>
      </dgm:t>
    </dgm:pt>
    <dgm:pt modelId="{ABF861DE-CE1B-4B15-80E8-95CB576D5FB5}" type="sibTrans" cxnId="{566B8BD6-9382-4DB2-A246-BF57509B2655}">
      <dgm:prSet/>
      <dgm:spPr/>
      <dgm:t>
        <a:bodyPr/>
        <a:lstStyle/>
        <a:p>
          <a:endParaRPr lang="en-US"/>
        </a:p>
      </dgm:t>
    </dgm:pt>
    <dgm:pt modelId="{5A90A440-EFD9-45EE-8636-7EC294533A28}" type="parTrans" cxnId="{566B8BD6-9382-4DB2-A246-BF57509B2655}">
      <dgm:prSet/>
      <dgm:spPr/>
      <dgm:t>
        <a:bodyPr/>
        <a:lstStyle/>
        <a:p>
          <a:endParaRPr lang="en-US"/>
        </a:p>
      </dgm:t>
    </dgm:pt>
    <dgm:pt modelId="{A5404035-0410-49DC-8E66-4D970DE8D27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Engagement			</a:t>
          </a:r>
        </a:p>
      </dgm:t>
    </dgm:pt>
    <dgm:pt modelId="{E2DD7B18-8145-4F60-9416-1B1F6004FBA0}" type="sibTrans" cxnId="{56C066A8-2749-45D2-AF6C-E4034DD511D5}">
      <dgm:prSet/>
      <dgm:spPr/>
      <dgm:t>
        <a:bodyPr/>
        <a:lstStyle/>
        <a:p>
          <a:endParaRPr lang="en-US"/>
        </a:p>
      </dgm:t>
    </dgm:pt>
    <dgm:pt modelId="{E03DBA9C-2378-4B58-803D-2759C259A2E6}" type="parTrans" cxnId="{56C066A8-2749-45D2-AF6C-E4034DD511D5}">
      <dgm:prSet/>
      <dgm:spPr/>
      <dgm:t>
        <a:bodyPr/>
        <a:lstStyle/>
        <a:p>
          <a:endParaRPr lang="en-US"/>
        </a:p>
      </dgm:t>
    </dgm:pt>
    <dgm:pt modelId="{0DB5D60D-F53E-439C-8181-1B15B462006A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Adherence</a:t>
          </a:r>
        </a:p>
      </dgm:t>
    </dgm:pt>
    <dgm:pt modelId="{5AC33846-0C13-45DD-B7BC-AD947D833616}" type="sibTrans" cxnId="{727BE8F9-05DE-423B-A36F-95133DD7E6AC}">
      <dgm:prSet/>
      <dgm:spPr/>
      <dgm:t>
        <a:bodyPr/>
        <a:lstStyle/>
        <a:p>
          <a:endParaRPr lang="en-US"/>
        </a:p>
      </dgm:t>
    </dgm:pt>
    <dgm:pt modelId="{2C27D323-A20E-4D9F-A84F-CFC7DE52E90E}" type="parTrans" cxnId="{727BE8F9-05DE-423B-A36F-95133DD7E6AC}">
      <dgm:prSet/>
      <dgm:spPr/>
      <dgm:t>
        <a:bodyPr/>
        <a:lstStyle/>
        <a:p>
          <a:endParaRPr lang="en-US"/>
        </a:p>
      </dgm:t>
    </dgm:pt>
    <dgm:pt modelId="{D9125919-A28F-45C1-AF8C-A2A6C46C0F9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Sustainability</a:t>
          </a:r>
        </a:p>
      </dgm:t>
    </dgm:pt>
    <dgm:pt modelId="{823085E6-7A51-4376-A69F-70A1AF889345}" type="sibTrans" cxnId="{76FEA4A2-3EF6-470A-89AC-7511CB86CB53}">
      <dgm:prSet/>
      <dgm:spPr/>
      <dgm:t>
        <a:bodyPr/>
        <a:lstStyle/>
        <a:p>
          <a:endParaRPr lang="en-US"/>
        </a:p>
      </dgm:t>
    </dgm:pt>
    <dgm:pt modelId="{AB5577A4-D133-40FE-BEB4-2C8A6B169BB9}" type="parTrans" cxnId="{76FEA4A2-3EF6-470A-89AC-7511CB86CB53}">
      <dgm:prSet/>
      <dgm:spPr/>
      <dgm:t>
        <a:bodyPr/>
        <a:lstStyle/>
        <a:p>
          <a:endParaRPr lang="en-US"/>
        </a:p>
      </dgm:t>
    </dgm:pt>
    <dgm:pt modelId="{E4C88955-F205-41E6-B072-86A5659BC1F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Patient/family/caregiver</a:t>
          </a:r>
        </a:p>
      </dgm:t>
    </dgm:pt>
    <dgm:pt modelId="{C126127D-09B3-4B20-9EEE-8FB82F9295D7}" type="sibTrans" cxnId="{B2407AEC-D52D-4DE6-B245-815614FAE9D3}">
      <dgm:prSet/>
      <dgm:spPr/>
      <dgm:t>
        <a:bodyPr/>
        <a:lstStyle/>
        <a:p>
          <a:endParaRPr lang="en-US"/>
        </a:p>
      </dgm:t>
    </dgm:pt>
    <dgm:pt modelId="{9EDEF4B2-F42C-4DE6-97D0-3F4F85E10447}" type="parTrans" cxnId="{B2407AEC-D52D-4DE6-B245-815614FAE9D3}">
      <dgm:prSet/>
      <dgm:spPr/>
      <dgm:t>
        <a:bodyPr/>
        <a:lstStyle/>
        <a:p>
          <a:endParaRPr lang="en-US"/>
        </a:p>
      </dgm:t>
    </dgm:pt>
    <dgm:pt modelId="{6C38C11C-A86A-411C-AB32-EB7EC197564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Reduction of social &amp; moral inequities </a:t>
          </a:r>
        </a:p>
      </dgm:t>
    </dgm:pt>
    <dgm:pt modelId="{AACCBECE-5929-4492-80C2-7FEFC39049FF}" type="sibTrans" cxnId="{D328CCB3-9F1F-4517-AAAE-9F07BC5E50CB}">
      <dgm:prSet/>
      <dgm:spPr/>
      <dgm:t>
        <a:bodyPr/>
        <a:lstStyle/>
        <a:p>
          <a:endParaRPr lang="en-US"/>
        </a:p>
      </dgm:t>
    </dgm:pt>
    <dgm:pt modelId="{8B573D37-11A1-4CFB-BC5E-B1F3920AC784}" type="parTrans" cxnId="{D328CCB3-9F1F-4517-AAAE-9F07BC5E50CB}">
      <dgm:prSet/>
      <dgm:spPr/>
      <dgm:t>
        <a:bodyPr/>
        <a:lstStyle/>
        <a:p>
          <a:endParaRPr lang="en-US"/>
        </a:p>
      </dgm:t>
    </dgm:pt>
    <dgm:pt modelId="{E6EB77A8-44FD-4AB8-8C45-40CEED2D22F5}" type="pres">
      <dgm:prSet presAssocID="{8260E7F2-8384-4318-AFC4-63BC807A8792}" presName="linear" presStyleCnt="0">
        <dgm:presLayoutVars>
          <dgm:dir/>
          <dgm:animLvl val="lvl"/>
          <dgm:resizeHandles val="exact"/>
        </dgm:presLayoutVars>
      </dgm:prSet>
      <dgm:spPr/>
    </dgm:pt>
    <dgm:pt modelId="{FF319EE0-EA6F-4CE8-BB9F-E93626405DE7}" type="pres">
      <dgm:prSet presAssocID="{9B9159A7-4E85-4331-A03F-1080C379BE9E}" presName="parentLin" presStyleCnt="0"/>
      <dgm:spPr/>
    </dgm:pt>
    <dgm:pt modelId="{38367010-A249-4D13-A2B8-A96E984953EB}" type="pres">
      <dgm:prSet presAssocID="{9B9159A7-4E85-4331-A03F-1080C379BE9E}" presName="parentLeftMargin" presStyleLbl="node1" presStyleIdx="0" presStyleCnt="2"/>
      <dgm:spPr/>
    </dgm:pt>
    <dgm:pt modelId="{1FBEB1DC-2C99-4278-9C63-893EFE7365A0}" type="pres">
      <dgm:prSet presAssocID="{9B9159A7-4E85-4331-A03F-1080C379BE9E}" presName="parentText" presStyleLbl="node1" presStyleIdx="0" presStyleCnt="2" custScaleY="151060">
        <dgm:presLayoutVars>
          <dgm:chMax val="0"/>
          <dgm:bulletEnabled val="1"/>
        </dgm:presLayoutVars>
      </dgm:prSet>
      <dgm:spPr/>
    </dgm:pt>
    <dgm:pt modelId="{20FF2303-B38E-4E0B-9BCB-055CE7D0F5CF}" type="pres">
      <dgm:prSet presAssocID="{9B9159A7-4E85-4331-A03F-1080C379BE9E}" presName="negativeSpace" presStyleCnt="0"/>
      <dgm:spPr/>
    </dgm:pt>
    <dgm:pt modelId="{BAA408C2-992F-4671-806B-182576582301}" type="pres">
      <dgm:prSet presAssocID="{9B9159A7-4E85-4331-A03F-1080C379BE9E}" presName="childText" presStyleLbl="conFgAcc1" presStyleIdx="0" presStyleCnt="2">
        <dgm:presLayoutVars>
          <dgm:bulletEnabled val="1"/>
        </dgm:presLayoutVars>
      </dgm:prSet>
      <dgm:spPr/>
    </dgm:pt>
    <dgm:pt modelId="{3A57A6A4-155C-4EEB-B0AF-15AE57AF41B5}" type="pres">
      <dgm:prSet presAssocID="{A60BE90D-B086-4B18-912E-D4849F7F43AE}" presName="spaceBetweenRectangles" presStyleCnt="0"/>
      <dgm:spPr/>
    </dgm:pt>
    <dgm:pt modelId="{99485BCE-6CBB-4439-BB0D-735D19A25261}" type="pres">
      <dgm:prSet presAssocID="{CF20913E-BAF6-4416-A698-A8B32DE54486}" presName="parentLin" presStyleCnt="0"/>
      <dgm:spPr/>
    </dgm:pt>
    <dgm:pt modelId="{A85B1C92-DB50-4693-899D-A3897727FF10}" type="pres">
      <dgm:prSet presAssocID="{CF20913E-BAF6-4416-A698-A8B32DE54486}" presName="parentLeftMargin" presStyleLbl="node1" presStyleIdx="0" presStyleCnt="2"/>
      <dgm:spPr/>
    </dgm:pt>
    <dgm:pt modelId="{B383EEF3-D7D3-4800-A48D-36770546EAA1}" type="pres">
      <dgm:prSet presAssocID="{CF20913E-BAF6-4416-A698-A8B32DE54486}" presName="parentText" presStyleLbl="node1" presStyleIdx="1" presStyleCnt="2" custScaleY="154326">
        <dgm:presLayoutVars>
          <dgm:chMax val="0"/>
          <dgm:bulletEnabled val="1"/>
        </dgm:presLayoutVars>
      </dgm:prSet>
      <dgm:spPr/>
    </dgm:pt>
    <dgm:pt modelId="{1D2460CD-52AD-4C54-8E90-7706944396E7}" type="pres">
      <dgm:prSet presAssocID="{CF20913E-BAF6-4416-A698-A8B32DE54486}" presName="negativeSpace" presStyleCnt="0"/>
      <dgm:spPr/>
    </dgm:pt>
    <dgm:pt modelId="{516A9098-56C2-4A49-98BE-A17D5C8AE94C}" type="pres">
      <dgm:prSet presAssocID="{CF20913E-BAF6-4416-A698-A8B32DE544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194C708-50A3-4F09-BD0F-09181028C5DF}" srcId="{8260E7F2-8384-4318-AFC4-63BC807A8792}" destId="{CF20913E-BAF6-4416-A698-A8B32DE54486}" srcOrd="1" destOrd="0" parTransId="{4B1F6EAF-9AD3-456F-9856-5AC4B9DB1C93}" sibTransId="{BC99395E-160B-41ED-90D1-7B8720C69EDD}"/>
    <dgm:cxn modelId="{56BC582F-4F84-403C-AD07-5C7C59A8BBC9}" srcId="{CF20913E-BAF6-4416-A698-A8B32DE54486}" destId="{FED56DA8-FE2E-4530-A517-B504C8CB6695}" srcOrd="1" destOrd="0" parTransId="{16822E02-89EF-4C85-BDA5-E79727E0C8DE}" sibTransId="{C2D7E577-4BB7-43EA-8DD6-88BBE4247FE1}"/>
    <dgm:cxn modelId="{404B7335-E293-467B-ADFC-1DC7E92415F3}" type="presOf" srcId="{E4C88955-F205-41E6-B072-86A5659BC1F6}" destId="{516A9098-56C2-4A49-98BE-A17D5C8AE94C}" srcOrd="0" destOrd="6" presId="urn:microsoft.com/office/officeart/2005/8/layout/list1"/>
    <dgm:cxn modelId="{C534CF3B-3B7D-4B5F-9410-49964767C044}" type="presOf" srcId="{CF20913E-BAF6-4416-A698-A8B32DE54486}" destId="{B383EEF3-D7D3-4800-A48D-36770546EAA1}" srcOrd="1" destOrd="0" presId="urn:microsoft.com/office/officeart/2005/8/layout/list1"/>
    <dgm:cxn modelId="{51A37761-C89F-4899-B73E-EE7076FA38F6}" type="presOf" srcId="{8260E7F2-8384-4318-AFC4-63BC807A8792}" destId="{E6EB77A8-44FD-4AB8-8C45-40CEED2D22F5}" srcOrd="0" destOrd="0" presId="urn:microsoft.com/office/officeart/2005/8/layout/list1"/>
    <dgm:cxn modelId="{E94C8546-C345-44D0-9425-F48698AAC66E}" type="presOf" srcId="{764E42D3-738D-438E-ABDB-9FA45D170DB5}" destId="{516A9098-56C2-4A49-98BE-A17D5C8AE94C}" srcOrd="0" destOrd="2" presId="urn:microsoft.com/office/officeart/2005/8/layout/list1"/>
    <dgm:cxn modelId="{97BB2747-1843-4506-8797-179E6FE9E13F}" type="presOf" srcId="{9B9159A7-4E85-4331-A03F-1080C379BE9E}" destId="{38367010-A249-4D13-A2B8-A96E984953EB}" srcOrd="0" destOrd="0" presId="urn:microsoft.com/office/officeart/2005/8/layout/list1"/>
    <dgm:cxn modelId="{0D01E170-8843-4ADF-9363-48F6FB345E12}" type="presOf" srcId="{CF20913E-BAF6-4416-A698-A8B32DE54486}" destId="{A85B1C92-DB50-4693-899D-A3897727FF10}" srcOrd="0" destOrd="0" presId="urn:microsoft.com/office/officeart/2005/8/layout/list1"/>
    <dgm:cxn modelId="{506CF077-4265-45C0-A698-3161B0E1648A}" type="presOf" srcId="{6C38C11C-A86A-411C-AB32-EB7EC1975641}" destId="{516A9098-56C2-4A49-98BE-A17D5C8AE94C}" srcOrd="0" destOrd="7" presId="urn:microsoft.com/office/officeart/2005/8/layout/list1"/>
    <dgm:cxn modelId="{72A00B7E-D4E3-4D07-B43D-3BA4764E9B0C}" type="presOf" srcId="{A5404035-0410-49DC-8E66-4D970DE8D27C}" destId="{516A9098-56C2-4A49-98BE-A17D5C8AE94C}" srcOrd="0" destOrd="3" presId="urn:microsoft.com/office/officeart/2005/8/layout/list1"/>
    <dgm:cxn modelId="{5FA9118A-C60E-4742-8D87-4AB01321EA28}" srcId="{8260E7F2-8384-4318-AFC4-63BC807A8792}" destId="{9B9159A7-4E85-4331-A03F-1080C379BE9E}" srcOrd="0" destOrd="0" parTransId="{4DBA34AC-46B7-4452-992F-2B2D39CDA5FD}" sibTransId="{A60BE90D-B086-4B18-912E-D4849F7F43AE}"/>
    <dgm:cxn modelId="{4BF93B97-F704-441C-8DFD-F1A33F438FC5}" type="presOf" srcId="{9B9159A7-4E85-4331-A03F-1080C379BE9E}" destId="{1FBEB1DC-2C99-4278-9C63-893EFE7365A0}" srcOrd="1" destOrd="0" presId="urn:microsoft.com/office/officeart/2005/8/layout/list1"/>
    <dgm:cxn modelId="{58A82BA2-775D-4F70-BD7C-E1CFFACFAB9B}" srcId="{CF20913E-BAF6-4416-A698-A8B32DE54486}" destId="{0CF79878-366C-434A-A476-6E591EDC24EE}" srcOrd="0" destOrd="0" parTransId="{568B6885-C55C-44EE-BAC5-FD59EBF6A116}" sibTransId="{498ACBCE-CA02-4527-8CE9-F6E5C4BEE18B}"/>
    <dgm:cxn modelId="{76FEA4A2-3EF6-470A-89AC-7511CB86CB53}" srcId="{CF20913E-BAF6-4416-A698-A8B32DE54486}" destId="{D9125919-A28F-45C1-AF8C-A2A6C46C0F92}" srcOrd="5" destOrd="0" parTransId="{AB5577A4-D133-40FE-BEB4-2C8A6B169BB9}" sibTransId="{823085E6-7A51-4376-A69F-70A1AF889345}"/>
    <dgm:cxn modelId="{56C066A8-2749-45D2-AF6C-E4034DD511D5}" srcId="{CF20913E-BAF6-4416-A698-A8B32DE54486}" destId="{A5404035-0410-49DC-8E66-4D970DE8D27C}" srcOrd="3" destOrd="0" parTransId="{E03DBA9C-2378-4B58-803D-2759C259A2E6}" sibTransId="{E2DD7B18-8145-4F60-9416-1B1F6004FBA0}"/>
    <dgm:cxn modelId="{D328CCB3-9F1F-4517-AAAE-9F07BC5E50CB}" srcId="{CF20913E-BAF6-4416-A698-A8B32DE54486}" destId="{6C38C11C-A86A-411C-AB32-EB7EC1975641}" srcOrd="7" destOrd="0" parTransId="{8B573D37-11A1-4CFB-BC5E-B1F3920AC784}" sibTransId="{AACCBECE-5929-4492-80C2-7FEFC39049FF}"/>
    <dgm:cxn modelId="{F5F2C9CE-7DE2-4CF6-9A19-59238EF2E9FD}" type="presOf" srcId="{0DB5D60D-F53E-439C-8181-1B15B462006A}" destId="{516A9098-56C2-4A49-98BE-A17D5C8AE94C}" srcOrd="0" destOrd="4" presId="urn:microsoft.com/office/officeart/2005/8/layout/list1"/>
    <dgm:cxn modelId="{927817D1-0FE9-4E23-8B7E-FE9E88C6AFB8}" type="presOf" srcId="{FED56DA8-FE2E-4530-A517-B504C8CB6695}" destId="{516A9098-56C2-4A49-98BE-A17D5C8AE94C}" srcOrd="0" destOrd="1" presId="urn:microsoft.com/office/officeart/2005/8/layout/list1"/>
    <dgm:cxn modelId="{566B8BD6-9382-4DB2-A246-BF57509B2655}" srcId="{CF20913E-BAF6-4416-A698-A8B32DE54486}" destId="{764E42D3-738D-438E-ABDB-9FA45D170DB5}" srcOrd="2" destOrd="0" parTransId="{5A90A440-EFD9-45EE-8636-7EC294533A28}" sibTransId="{ABF861DE-CE1B-4B15-80E8-95CB576D5FB5}"/>
    <dgm:cxn modelId="{C92CF5E1-26A7-4D57-9C28-59809576C472}" type="presOf" srcId="{0CF79878-366C-434A-A476-6E591EDC24EE}" destId="{516A9098-56C2-4A49-98BE-A17D5C8AE94C}" srcOrd="0" destOrd="0" presId="urn:microsoft.com/office/officeart/2005/8/layout/list1"/>
    <dgm:cxn modelId="{8CDB70E8-64CB-43F1-A1BA-A2FFC296FD96}" type="presOf" srcId="{D9125919-A28F-45C1-AF8C-A2A6C46C0F92}" destId="{516A9098-56C2-4A49-98BE-A17D5C8AE94C}" srcOrd="0" destOrd="5" presId="urn:microsoft.com/office/officeart/2005/8/layout/list1"/>
    <dgm:cxn modelId="{B2407AEC-D52D-4DE6-B245-815614FAE9D3}" srcId="{CF20913E-BAF6-4416-A698-A8B32DE54486}" destId="{E4C88955-F205-41E6-B072-86A5659BC1F6}" srcOrd="6" destOrd="0" parTransId="{9EDEF4B2-F42C-4DE6-97D0-3F4F85E10447}" sibTransId="{C126127D-09B3-4B20-9EEE-8FB82F9295D7}"/>
    <dgm:cxn modelId="{727BE8F9-05DE-423B-A36F-95133DD7E6AC}" srcId="{CF20913E-BAF6-4416-A698-A8B32DE54486}" destId="{0DB5D60D-F53E-439C-8181-1B15B462006A}" srcOrd="4" destOrd="0" parTransId="{2C27D323-A20E-4D9F-A84F-CFC7DE52E90E}" sibTransId="{5AC33846-0C13-45DD-B7BC-AD947D833616}"/>
    <dgm:cxn modelId="{7DE2A208-497D-4B99-A9EB-C57160469BC1}" type="presParOf" srcId="{E6EB77A8-44FD-4AB8-8C45-40CEED2D22F5}" destId="{FF319EE0-EA6F-4CE8-BB9F-E93626405DE7}" srcOrd="0" destOrd="0" presId="urn:microsoft.com/office/officeart/2005/8/layout/list1"/>
    <dgm:cxn modelId="{9241B10B-92D8-42BD-AE63-1A40B543A143}" type="presParOf" srcId="{FF319EE0-EA6F-4CE8-BB9F-E93626405DE7}" destId="{38367010-A249-4D13-A2B8-A96E984953EB}" srcOrd="0" destOrd="0" presId="urn:microsoft.com/office/officeart/2005/8/layout/list1"/>
    <dgm:cxn modelId="{43A18C2B-072B-4AE9-9D06-943ECC6CAD2A}" type="presParOf" srcId="{FF319EE0-EA6F-4CE8-BB9F-E93626405DE7}" destId="{1FBEB1DC-2C99-4278-9C63-893EFE7365A0}" srcOrd="1" destOrd="0" presId="urn:microsoft.com/office/officeart/2005/8/layout/list1"/>
    <dgm:cxn modelId="{11547319-DE83-46C9-8D1F-E8B96137929A}" type="presParOf" srcId="{E6EB77A8-44FD-4AB8-8C45-40CEED2D22F5}" destId="{20FF2303-B38E-4E0B-9BCB-055CE7D0F5CF}" srcOrd="1" destOrd="0" presId="urn:microsoft.com/office/officeart/2005/8/layout/list1"/>
    <dgm:cxn modelId="{E7DF4565-966E-41CD-AD74-274F4C871C71}" type="presParOf" srcId="{E6EB77A8-44FD-4AB8-8C45-40CEED2D22F5}" destId="{BAA408C2-992F-4671-806B-182576582301}" srcOrd="2" destOrd="0" presId="urn:microsoft.com/office/officeart/2005/8/layout/list1"/>
    <dgm:cxn modelId="{F75441C6-8C26-440B-B879-9A455A9C1D01}" type="presParOf" srcId="{E6EB77A8-44FD-4AB8-8C45-40CEED2D22F5}" destId="{3A57A6A4-155C-4EEB-B0AF-15AE57AF41B5}" srcOrd="3" destOrd="0" presId="urn:microsoft.com/office/officeart/2005/8/layout/list1"/>
    <dgm:cxn modelId="{0E18DB93-37B4-4310-8361-DBB05FF19ACA}" type="presParOf" srcId="{E6EB77A8-44FD-4AB8-8C45-40CEED2D22F5}" destId="{99485BCE-6CBB-4439-BB0D-735D19A25261}" srcOrd="4" destOrd="0" presId="urn:microsoft.com/office/officeart/2005/8/layout/list1"/>
    <dgm:cxn modelId="{96C86D23-E863-4B47-9EE6-925A2FA679C5}" type="presParOf" srcId="{99485BCE-6CBB-4439-BB0D-735D19A25261}" destId="{A85B1C92-DB50-4693-899D-A3897727FF10}" srcOrd="0" destOrd="0" presId="urn:microsoft.com/office/officeart/2005/8/layout/list1"/>
    <dgm:cxn modelId="{52EFB84F-5636-48C6-AA8F-980293813931}" type="presParOf" srcId="{99485BCE-6CBB-4439-BB0D-735D19A25261}" destId="{B383EEF3-D7D3-4800-A48D-36770546EAA1}" srcOrd="1" destOrd="0" presId="urn:microsoft.com/office/officeart/2005/8/layout/list1"/>
    <dgm:cxn modelId="{BE419EF4-56FE-46F3-ABCF-A1BEFC16530E}" type="presParOf" srcId="{E6EB77A8-44FD-4AB8-8C45-40CEED2D22F5}" destId="{1D2460CD-52AD-4C54-8E90-7706944396E7}" srcOrd="5" destOrd="0" presId="urn:microsoft.com/office/officeart/2005/8/layout/list1"/>
    <dgm:cxn modelId="{DD56910F-E942-47C7-AB70-1CA5C2FB9FC0}" type="presParOf" srcId="{E6EB77A8-44FD-4AB8-8C45-40CEED2D22F5}" destId="{516A9098-56C2-4A49-98BE-A17D5C8AE9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F2654-B6C3-42AA-A3DF-2FCDCE6633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6890B08-7551-4520-827E-4A501F88D5E8}">
      <dgm:prSet/>
      <dgm:spPr/>
      <dgm:t>
        <a:bodyPr/>
        <a:lstStyle/>
        <a:p>
          <a:r>
            <a:rPr lang="en-US"/>
            <a:t>Health Literacy</a:t>
          </a:r>
        </a:p>
      </dgm:t>
    </dgm:pt>
    <dgm:pt modelId="{7841E655-95DA-4DD5-82C1-FED8A5437DBC}" type="parTrans" cxnId="{C84D548E-2AB9-4B45-9652-77FA5D59244A}">
      <dgm:prSet/>
      <dgm:spPr/>
      <dgm:t>
        <a:bodyPr/>
        <a:lstStyle/>
        <a:p>
          <a:endParaRPr lang="en-US"/>
        </a:p>
      </dgm:t>
    </dgm:pt>
    <dgm:pt modelId="{0A264304-CA7F-4BF8-AB62-F54D4726560A}" type="sibTrans" cxnId="{C84D548E-2AB9-4B45-9652-77FA5D59244A}">
      <dgm:prSet/>
      <dgm:spPr/>
      <dgm:t>
        <a:bodyPr/>
        <a:lstStyle/>
        <a:p>
          <a:endParaRPr lang="en-US"/>
        </a:p>
      </dgm:t>
    </dgm:pt>
    <dgm:pt modelId="{AFC876B0-75F7-459D-84B4-60D11BF94DFD}">
      <dgm:prSet/>
      <dgm:spPr/>
      <dgm:t>
        <a:bodyPr/>
        <a:lstStyle/>
        <a:p>
          <a:r>
            <a:rPr lang="en-US"/>
            <a:t>Provider Ed</a:t>
          </a:r>
        </a:p>
      </dgm:t>
    </dgm:pt>
    <dgm:pt modelId="{5352966E-E201-4110-9CFD-A1B1FBDBB338}" type="parTrans" cxnId="{A5A295FA-1944-4399-827F-51F9DB81544C}">
      <dgm:prSet/>
      <dgm:spPr/>
      <dgm:t>
        <a:bodyPr/>
        <a:lstStyle/>
        <a:p>
          <a:endParaRPr lang="en-US"/>
        </a:p>
      </dgm:t>
    </dgm:pt>
    <dgm:pt modelId="{964AD5C8-DD3D-4B63-99B1-A9260FD19798}" type="sibTrans" cxnId="{A5A295FA-1944-4399-827F-51F9DB81544C}">
      <dgm:prSet/>
      <dgm:spPr/>
      <dgm:t>
        <a:bodyPr/>
        <a:lstStyle/>
        <a:p>
          <a:endParaRPr lang="en-US"/>
        </a:p>
      </dgm:t>
    </dgm:pt>
    <dgm:pt modelId="{405FB31E-DBAF-47B1-8808-17B82BDE08DE}">
      <dgm:prSet/>
      <dgm:spPr/>
      <dgm:t>
        <a:bodyPr/>
        <a:lstStyle/>
        <a:p>
          <a:r>
            <a:rPr lang="en-US"/>
            <a:t>Community Engagement</a:t>
          </a:r>
        </a:p>
      </dgm:t>
    </dgm:pt>
    <dgm:pt modelId="{55031B95-0646-471F-B0A8-B01CA75AF236}" type="parTrans" cxnId="{84E871AB-44DC-46F9-AECB-2665C2876CC5}">
      <dgm:prSet/>
      <dgm:spPr/>
      <dgm:t>
        <a:bodyPr/>
        <a:lstStyle/>
        <a:p>
          <a:endParaRPr lang="en-US"/>
        </a:p>
      </dgm:t>
    </dgm:pt>
    <dgm:pt modelId="{249B45C0-4096-452B-9504-42F92C0F55AA}" type="sibTrans" cxnId="{84E871AB-44DC-46F9-AECB-2665C2876CC5}">
      <dgm:prSet/>
      <dgm:spPr/>
      <dgm:t>
        <a:bodyPr/>
        <a:lstStyle/>
        <a:p>
          <a:endParaRPr lang="en-US"/>
        </a:p>
      </dgm:t>
    </dgm:pt>
    <dgm:pt modelId="{0B9AE3AA-F446-4A20-8E60-5FA92806C3A8}">
      <dgm:prSet/>
      <dgm:spPr/>
      <dgm:t>
        <a:bodyPr/>
        <a:lstStyle/>
        <a:p>
          <a:r>
            <a:rPr lang="en-US"/>
            <a:t>Collaboration/Shared Decision Making</a:t>
          </a:r>
        </a:p>
      </dgm:t>
    </dgm:pt>
    <dgm:pt modelId="{D88860EF-E9FE-4E3B-B882-0F70DABBF799}" type="parTrans" cxnId="{9E81E3D8-84E2-41F5-A08F-CCFBE84856D9}">
      <dgm:prSet/>
      <dgm:spPr/>
      <dgm:t>
        <a:bodyPr/>
        <a:lstStyle/>
        <a:p>
          <a:endParaRPr lang="en-US"/>
        </a:p>
      </dgm:t>
    </dgm:pt>
    <dgm:pt modelId="{3A4CA469-A2FB-4E53-AF09-122A822D5A15}" type="sibTrans" cxnId="{9E81E3D8-84E2-41F5-A08F-CCFBE84856D9}">
      <dgm:prSet/>
      <dgm:spPr/>
      <dgm:t>
        <a:bodyPr/>
        <a:lstStyle/>
        <a:p>
          <a:endParaRPr lang="en-US"/>
        </a:p>
      </dgm:t>
    </dgm:pt>
    <dgm:pt modelId="{13EC092D-0E5A-475A-B7FA-396995494D16}">
      <dgm:prSet/>
      <dgm:spPr/>
      <dgm:t>
        <a:bodyPr/>
        <a:lstStyle/>
        <a:p>
          <a:r>
            <a:rPr lang="en-US"/>
            <a:t>Access Failures/Social Fragility </a:t>
          </a:r>
        </a:p>
      </dgm:t>
    </dgm:pt>
    <dgm:pt modelId="{E1A86344-ABB9-4477-B185-E2CB1EF09906}" type="parTrans" cxnId="{F2CDA3A8-2D08-43DD-BDE8-587AABC3EE36}">
      <dgm:prSet/>
      <dgm:spPr/>
      <dgm:t>
        <a:bodyPr/>
        <a:lstStyle/>
        <a:p>
          <a:endParaRPr lang="en-US"/>
        </a:p>
      </dgm:t>
    </dgm:pt>
    <dgm:pt modelId="{B3D1503E-F8DF-491A-8F9D-65A2F780A59F}" type="sibTrans" cxnId="{F2CDA3A8-2D08-43DD-BDE8-587AABC3EE36}">
      <dgm:prSet/>
      <dgm:spPr/>
      <dgm:t>
        <a:bodyPr/>
        <a:lstStyle/>
        <a:p>
          <a:endParaRPr lang="en-US"/>
        </a:p>
      </dgm:t>
    </dgm:pt>
    <dgm:pt modelId="{D27D57AA-1105-4EF4-95A5-5D43EF285343}">
      <dgm:prSet/>
      <dgm:spPr/>
      <dgm:t>
        <a:bodyPr/>
        <a:lstStyle/>
        <a:p>
          <a:r>
            <a:rPr lang="en-US"/>
            <a:t>Social Support</a:t>
          </a:r>
        </a:p>
      </dgm:t>
    </dgm:pt>
    <dgm:pt modelId="{AAE5F1D6-C2A0-41AC-B9FD-86464EF6FF1E}" type="parTrans" cxnId="{EC7C9831-F5F7-47AC-AE7C-7670E177892B}">
      <dgm:prSet/>
      <dgm:spPr/>
      <dgm:t>
        <a:bodyPr/>
        <a:lstStyle/>
        <a:p>
          <a:endParaRPr lang="en-US"/>
        </a:p>
      </dgm:t>
    </dgm:pt>
    <dgm:pt modelId="{3BC10006-C148-4F63-AE67-1201FE26D3C4}" type="sibTrans" cxnId="{EC7C9831-F5F7-47AC-AE7C-7670E177892B}">
      <dgm:prSet/>
      <dgm:spPr/>
      <dgm:t>
        <a:bodyPr/>
        <a:lstStyle/>
        <a:p>
          <a:endParaRPr lang="en-US"/>
        </a:p>
      </dgm:t>
    </dgm:pt>
    <dgm:pt modelId="{54679749-784E-4FF7-AF04-31C9CC8E188F}">
      <dgm:prSet/>
      <dgm:spPr/>
      <dgm:t>
        <a:bodyPr/>
        <a:lstStyle/>
        <a:p>
          <a:r>
            <a:rPr lang="en-US"/>
            <a:t>Treatment Planning</a:t>
          </a:r>
        </a:p>
      </dgm:t>
    </dgm:pt>
    <dgm:pt modelId="{4CF87F74-CE2F-4605-9196-3748C2096942}" type="parTrans" cxnId="{3B1BF5FA-0682-4922-8C43-9604B163423F}">
      <dgm:prSet/>
      <dgm:spPr/>
      <dgm:t>
        <a:bodyPr/>
        <a:lstStyle/>
        <a:p>
          <a:endParaRPr lang="en-US"/>
        </a:p>
      </dgm:t>
    </dgm:pt>
    <dgm:pt modelId="{0B6A5CCE-0CC8-4421-8886-B2B638A33D9A}" type="sibTrans" cxnId="{3B1BF5FA-0682-4922-8C43-9604B163423F}">
      <dgm:prSet/>
      <dgm:spPr/>
      <dgm:t>
        <a:bodyPr/>
        <a:lstStyle/>
        <a:p>
          <a:endParaRPr lang="en-US"/>
        </a:p>
      </dgm:t>
    </dgm:pt>
    <dgm:pt modelId="{45251D62-D6AE-4B46-BBEA-9A00AA79A881}">
      <dgm:prSet/>
      <dgm:spPr/>
      <dgm:t>
        <a:bodyPr/>
        <a:lstStyle/>
        <a:p>
          <a:r>
            <a:rPr lang="en-US"/>
            <a:t>Barrier</a:t>
          </a:r>
        </a:p>
      </dgm:t>
    </dgm:pt>
    <dgm:pt modelId="{133A9063-509B-4BCE-808F-0BD79941E18A}" type="parTrans" cxnId="{9837D434-C1BE-4A3C-8A68-097983873923}">
      <dgm:prSet/>
      <dgm:spPr/>
      <dgm:t>
        <a:bodyPr/>
        <a:lstStyle/>
        <a:p>
          <a:endParaRPr lang="en-US"/>
        </a:p>
      </dgm:t>
    </dgm:pt>
    <dgm:pt modelId="{41828AD1-E0A6-466A-B74D-46D4B2322519}" type="sibTrans" cxnId="{9837D434-C1BE-4A3C-8A68-097983873923}">
      <dgm:prSet/>
      <dgm:spPr/>
      <dgm:t>
        <a:bodyPr/>
        <a:lstStyle/>
        <a:p>
          <a:endParaRPr lang="en-US"/>
        </a:p>
      </dgm:t>
    </dgm:pt>
    <dgm:pt modelId="{493A0373-63D3-4F1D-9D25-2C91FC4F00E2}" type="pres">
      <dgm:prSet presAssocID="{960F2654-B6C3-42AA-A3DF-2FCDCE66338C}" presName="root" presStyleCnt="0">
        <dgm:presLayoutVars>
          <dgm:dir/>
          <dgm:resizeHandles val="exact"/>
        </dgm:presLayoutVars>
      </dgm:prSet>
      <dgm:spPr/>
    </dgm:pt>
    <dgm:pt modelId="{1669B623-BAB3-4D8E-9AF7-1DAFC5CDA957}" type="pres">
      <dgm:prSet presAssocID="{F6890B08-7551-4520-827E-4A501F88D5E8}" presName="compNode" presStyleCnt="0"/>
      <dgm:spPr/>
    </dgm:pt>
    <dgm:pt modelId="{262BC922-AEED-4ECD-926D-BB52BA4D4FCA}" type="pres">
      <dgm:prSet presAssocID="{F6890B08-7551-4520-827E-4A501F88D5E8}" presName="bgRect" presStyleLbl="bgShp" presStyleIdx="0" presStyleCnt="8"/>
      <dgm:spPr/>
    </dgm:pt>
    <dgm:pt modelId="{D23A6962-7628-4BB6-BEE3-9E8DF51CF5E2}" type="pres">
      <dgm:prSet presAssocID="{F6890B08-7551-4520-827E-4A501F88D5E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22D9AE5F-DB1D-4547-AECF-DD5CF006FEA9}" type="pres">
      <dgm:prSet presAssocID="{F6890B08-7551-4520-827E-4A501F88D5E8}" presName="spaceRect" presStyleCnt="0"/>
      <dgm:spPr/>
    </dgm:pt>
    <dgm:pt modelId="{17F6C822-7C9B-425B-A5DD-7C608B4545FF}" type="pres">
      <dgm:prSet presAssocID="{F6890B08-7551-4520-827E-4A501F88D5E8}" presName="parTx" presStyleLbl="revTx" presStyleIdx="0" presStyleCnt="8">
        <dgm:presLayoutVars>
          <dgm:chMax val="0"/>
          <dgm:chPref val="0"/>
        </dgm:presLayoutVars>
      </dgm:prSet>
      <dgm:spPr/>
    </dgm:pt>
    <dgm:pt modelId="{5652063A-9295-432F-8B0D-A5314156DA63}" type="pres">
      <dgm:prSet presAssocID="{0A264304-CA7F-4BF8-AB62-F54D4726560A}" presName="sibTrans" presStyleCnt="0"/>
      <dgm:spPr/>
    </dgm:pt>
    <dgm:pt modelId="{5CC9FD5C-367D-4627-834F-3D232DE3555A}" type="pres">
      <dgm:prSet presAssocID="{AFC876B0-75F7-459D-84B4-60D11BF94DFD}" presName="compNode" presStyleCnt="0"/>
      <dgm:spPr/>
    </dgm:pt>
    <dgm:pt modelId="{CE26692E-F87F-4244-B8CC-41D1946DED95}" type="pres">
      <dgm:prSet presAssocID="{AFC876B0-75F7-459D-84B4-60D11BF94DFD}" presName="bgRect" presStyleLbl="bgShp" presStyleIdx="1" presStyleCnt="8"/>
      <dgm:spPr/>
    </dgm:pt>
    <dgm:pt modelId="{ED2CFB24-4BA9-420C-8394-18ECA2DCBDB9}" type="pres">
      <dgm:prSet presAssocID="{AFC876B0-75F7-459D-84B4-60D11BF94DF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BCFE0AB-AD94-4529-979B-BC6C6432E3CB}" type="pres">
      <dgm:prSet presAssocID="{AFC876B0-75F7-459D-84B4-60D11BF94DFD}" presName="spaceRect" presStyleCnt="0"/>
      <dgm:spPr/>
    </dgm:pt>
    <dgm:pt modelId="{22654E14-A3C6-479B-8A35-95949B52A6A8}" type="pres">
      <dgm:prSet presAssocID="{AFC876B0-75F7-459D-84B4-60D11BF94DFD}" presName="parTx" presStyleLbl="revTx" presStyleIdx="1" presStyleCnt="8">
        <dgm:presLayoutVars>
          <dgm:chMax val="0"/>
          <dgm:chPref val="0"/>
        </dgm:presLayoutVars>
      </dgm:prSet>
      <dgm:spPr/>
    </dgm:pt>
    <dgm:pt modelId="{EB1FC9BF-0D1E-4328-8E72-763B59117F47}" type="pres">
      <dgm:prSet presAssocID="{964AD5C8-DD3D-4B63-99B1-A9260FD19798}" presName="sibTrans" presStyleCnt="0"/>
      <dgm:spPr/>
    </dgm:pt>
    <dgm:pt modelId="{C75447D4-01E2-4A46-B132-69C2DCA09B60}" type="pres">
      <dgm:prSet presAssocID="{405FB31E-DBAF-47B1-8808-17B82BDE08DE}" presName="compNode" presStyleCnt="0"/>
      <dgm:spPr/>
    </dgm:pt>
    <dgm:pt modelId="{7D669792-0C01-46BD-9C4E-0446C0F06EEC}" type="pres">
      <dgm:prSet presAssocID="{405FB31E-DBAF-47B1-8808-17B82BDE08DE}" presName="bgRect" presStyleLbl="bgShp" presStyleIdx="2" presStyleCnt="8"/>
      <dgm:spPr/>
    </dgm:pt>
    <dgm:pt modelId="{93117014-F022-4BE2-B0E7-C4107F24EF98}" type="pres">
      <dgm:prSet presAssocID="{405FB31E-DBAF-47B1-8808-17B82BDE08D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BAA6FD1C-2CE1-4F03-B851-7ABF1FD86899}" type="pres">
      <dgm:prSet presAssocID="{405FB31E-DBAF-47B1-8808-17B82BDE08DE}" presName="spaceRect" presStyleCnt="0"/>
      <dgm:spPr/>
    </dgm:pt>
    <dgm:pt modelId="{271EE12E-9F29-4501-96AC-C10907F2679E}" type="pres">
      <dgm:prSet presAssocID="{405FB31E-DBAF-47B1-8808-17B82BDE08DE}" presName="parTx" presStyleLbl="revTx" presStyleIdx="2" presStyleCnt="8">
        <dgm:presLayoutVars>
          <dgm:chMax val="0"/>
          <dgm:chPref val="0"/>
        </dgm:presLayoutVars>
      </dgm:prSet>
      <dgm:spPr/>
    </dgm:pt>
    <dgm:pt modelId="{0EAAAE11-2278-40CB-BE5D-6E0928707AA5}" type="pres">
      <dgm:prSet presAssocID="{249B45C0-4096-452B-9504-42F92C0F55AA}" presName="sibTrans" presStyleCnt="0"/>
      <dgm:spPr/>
    </dgm:pt>
    <dgm:pt modelId="{A63B16D5-8AB4-4267-928D-650A0E87B7F4}" type="pres">
      <dgm:prSet presAssocID="{0B9AE3AA-F446-4A20-8E60-5FA92806C3A8}" presName="compNode" presStyleCnt="0"/>
      <dgm:spPr/>
    </dgm:pt>
    <dgm:pt modelId="{3B83A5DF-588D-4373-B0F0-A2D75F63B983}" type="pres">
      <dgm:prSet presAssocID="{0B9AE3AA-F446-4A20-8E60-5FA92806C3A8}" presName="bgRect" presStyleLbl="bgShp" presStyleIdx="3" presStyleCnt="8"/>
      <dgm:spPr/>
    </dgm:pt>
    <dgm:pt modelId="{146BF616-EC87-4341-B8BA-54FBDC628714}" type="pres">
      <dgm:prSet presAssocID="{0B9AE3AA-F446-4A20-8E60-5FA92806C3A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Source"/>
        </a:ext>
      </dgm:extLst>
    </dgm:pt>
    <dgm:pt modelId="{02DF2045-2EF8-4EEC-9D25-DBB5B014AC2C}" type="pres">
      <dgm:prSet presAssocID="{0B9AE3AA-F446-4A20-8E60-5FA92806C3A8}" presName="spaceRect" presStyleCnt="0"/>
      <dgm:spPr/>
    </dgm:pt>
    <dgm:pt modelId="{1183ACD3-CEF6-4E58-B003-1DC9718D338A}" type="pres">
      <dgm:prSet presAssocID="{0B9AE3AA-F446-4A20-8E60-5FA92806C3A8}" presName="parTx" presStyleLbl="revTx" presStyleIdx="3" presStyleCnt="8">
        <dgm:presLayoutVars>
          <dgm:chMax val="0"/>
          <dgm:chPref val="0"/>
        </dgm:presLayoutVars>
      </dgm:prSet>
      <dgm:spPr/>
    </dgm:pt>
    <dgm:pt modelId="{59034964-931D-401B-8E93-6216C2A0603F}" type="pres">
      <dgm:prSet presAssocID="{3A4CA469-A2FB-4E53-AF09-122A822D5A15}" presName="sibTrans" presStyleCnt="0"/>
      <dgm:spPr/>
    </dgm:pt>
    <dgm:pt modelId="{5C8298C3-237A-4D60-BF59-3ED7289B2DED}" type="pres">
      <dgm:prSet presAssocID="{13EC092D-0E5A-475A-B7FA-396995494D16}" presName="compNode" presStyleCnt="0"/>
      <dgm:spPr/>
    </dgm:pt>
    <dgm:pt modelId="{C4E6CE17-7EAA-4182-9F0D-D2CE21909683}" type="pres">
      <dgm:prSet presAssocID="{13EC092D-0E5A-475A-B7FA-396995494D16}" presName="bgRect" presStyleLbl="bgShp" presStyleIdx="4" presStyleCnt="8"/>
      <dgm:spPr/>
    </dgm:pt>
    <dgm:pt modelId="{AC7E473D-E260-42F7-A2D8-D44E0A054107}" type="pres">
      <dgm:prSet presAssocID="{13EC092D-0E5A-475A-B7FA-396995494D1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46394FB4-7FB3-41F1-AB04-B2E41DB45283}" type="pres">
      <dgm:prSet presAssocID="{13EC092D-0E5A-475A-B7FA-396995494D16}" presName="spaceRect" presStyleCnt="0"/>
      <dgm:spPr/>
    </dgm:pt>
    <dgm:pt modelId="{ED201137-7170-4466-8C9D-00B69270E343}" type="pres">
      <dgm:prSet presAssocID="{13EC092D-0E5A-475A-B7FA-396995494D16}" presName="parTx" presStyleLbl="revTx" presStyleIdx="4" presStyleCnt="8">
        <dgm:presLayoutVars>
          <dgm:chMax val="0"/>
          <dgm:chPref val="0"/>
        </dgm:presLayoutVars>
      </dgm:prSet>
      <dgm:spPr/>
    </dgm:pt>
    <dgm:pt modelId="{11CCFCE8-0CB6-4098-B178-41B492F90D0B}" type="pres">
      <dgm:prSet presAssocID="{B3D1503E-F8DF-491A-8F9D-65A2F780A59F}" presName="sibTrans" presStyleCnt="0"/>
      <dgm:spPr/>
    </dgm:pt>
    <dgm:pt modelId="{4BC8F284-3096-4D77-992D-7B95A2FE7FD2}" type="pres">
      <dgm:prSet presAssocID="{D27D57AA-1105-4EF4-95A5-5D43EF285343}" presName="compNode" presStyleCnt="0"/>
      <dgm:spPr/>
    </dgm:pt>
    <dgm:pt modelId="{FF48D674-0B1D-405B-91E5-A98CEF4B36D0}" type="pres">
      <dgm:prSet presAssocID="{D27D57AA-1105-4EF4-95A5-5D43EF285343}" presName="bgRect" presStyleLbl="bgShp" presStyleIdx="5" presStyleCnt="8"/>
      <dgm:spPr/>
    </dgm:pt>
    <dgm:pt modelId="{4E9B0049-A6CA-4DF1-A509-1F44A05F24FD}" type="pres">
      <dgm:prSet presAssocID="{D27D57AA-1105-4EF4-95A5-5D43EF28534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A1071533-2852-4528-AF68-48D5BCB1DAC6}" type="pres">
      <dgm:prSet presAssocID="{D27D57AA-1105-4EF4-95A5-5D43EF285343}" presName="spaceRect" presStyleCnt="0"/>
      <dgm:spPr/>
    </dgm:pt>
    <dgm:pt modelId="{AA376D8C-A959-4029-BA9E-0C46CB8449D1}" type="pres">
      <dgm:prSet presAssocID="{D27D57AA-1105-4EF4-95A5-5D43EF285343}" presName="parTx" presStyleLbl="revTx" presStyleIdx="5" presStyleCnt="8">
        <dgm:presLayoutVars>
          <dgm:chMax val="0"/>
          <dgm:chPref val="0"/>
        </dgm:presLayoutVars>
      </dgm:prSet>
      <dgm:spPr/>
    </dgm:pt>
    <dgm:pt modelId="{9CDDDA42-3B5B-4093-8856-E35286190AEE}" type="pres">
      <dgm:prSet presAssocID="{3BC10006-C148-4F63-AE67-1201FE26D3C4}" presName="sibTrans" presStyleCnt="0"/>
      <dgm:spPr/>
    </dgm:pt>
    <dgm:pt modelId="{7AFFDCC0-5C46-40F8-9193-78D3A570E176}" type="pres">
      <dgm:prSet presAssocID="{54679749-784E-4FF7-AF04-31C9CC8E188F}" presName="compNode" presStyleCnt="0"/>
      <dgm:spPr/>
    </dgm:pt>
    <dgm:pt modelId="{5DEF0B28-5EFF-44BF-9052-612F7D8B4F43}" type="pres">
      <dgm:prSet presAssocID="{54679749-784E-4FF7-AF04-31C9CC8E188F}" presName="bgRect" presStyleLbl="bgShp" presStyleIdx="6" presStyleCnt="8"/>
      <dgm:spPr/>
    </dgm:pt>
    <dgm:pt modelId="{AC4004E7-310A-4F22-914D-135B813CBA9E}" type="pres">
      <dgm:prSet presAssocID="{54679749-784E-4FF7-AF04-31C9CC8E188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9070C71D-AC23-43C8-A0B4-D17A3B9F4501}" type="pres">
      <dgm:prSet presAssocID="{54679749-784E-4FF7-AF04-31C9CC8E188F}" presName="spaceRect" presStyleCnt="0"/>
      <dgm:spPr/>
    </dgm:pt>
    <dgm:pt modelId="{E429B775-CE7B-435E-81DD-2F0BE69BD44E}" type="pres">
      <dgm:prSet presAssocID="{54679749-784E-4FF7-AF04-31C9CC8E188F}" presName="parTx" presStyleLbl="revTx" presStyleIdx="6" presStyleCnt="8">
        <dgm:presLayoutVars>
          <dgm:chMax val="0"/>
          <dgm:chPref val="0"/>
        </dgm:presLayoutVars>
      </dgm:prSet>
      <dgm:spPr/>
    </dgm:pt>
    <dgm:pt modelId="{361F0A5E-264C-44FD-8973-76621FF0E19F}" type="pres">
      <dgm:prSet presAssocID="{0B6A5CCE-0CC8-4421-8886-B2B638A33D9A}" presName="sibTrans" presStyleCnt="0"/>
      <dgm:spPr/>
    </dgm:pt>
    <dgm:pt modelId="{589793CE-E37D-4DE5-939F-B77937047B42}" type="pres">
      <dgm:prSet presAssocID="{45251D62-D6AE-4B46-BBEA-9A00AA79A881}" presName="compNode" presStyleCnt="0"/>
      <dgm:spPr/>
    </dgm:pt>
    <dgm:pt modelId="{89EE9F1B-C78F-4D7A-B64D-0B73A62C3561}" type="pres">
      <dgm:prSet presAssocID="{45251D62-D6AE-4B46-BBEA-9A00AA79A881}" presName="bgRect" presStyleLbl="bgShp" presStyleIdx="7" presStyleCnt="8"/>
      <dgm:spPr/>
    </dgm:pt>
    <dgm:pt modelId="{C07F444A-D457-461D-808D-A215176D0084}" type="pres">
      <dgm:prSet presAssocID="{45251D62-D6AE-4B46-BBEA-9A00AA79A88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kage"/>
        </a:ext>
      </dgm:extLst>
    </dgm:pt>
    <dgm:pt modelId="{B065A56B-0672-404F-891D-E1473314D165}" type="pres">
      <dgm:prSet presAssocID="{45251D62-D6AE-4B46-BBEA-9A00AA79A881}" presName="spaceRect" presStyleCnt="0"/>
      <dgm:spPr/>
    </dgm:pt>
    <dgm:pt modelId="{1A4097B6-53E9-4CBB-86BF-29C58A7FDF9A}" type="pres">
      <dgm:prSet presAssocID="{45251D62-D6AE-4B46-BBEA-9A00AA79A881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C7E872D-419D-4364-849C-6FEF3B285D72}" type="presOf" srcId="{F6890B08-7551-4520-827E-4A501F88D5E8}" destId="{17F6C822-7C9B-425B-A5DD-7C608B4545FF}" srcOrd="0" destOrd="0" presId="urn:microsoft.com/office/officeart/2018/2/layout/IconVerticalSolidList"/>
    <dgm:cxn modelId="{0B6A872F-2949-41C3-BD0D-D6898D7669D7}" type="presOf" srcId="{54679749-784E-4FF7-AF04-31C9CC8E188F}" destId="{E429B775-CE7B-435E-81DD-2F0BE69BD44E}" srcOrd="0" destOrd="0" presId="urn:microsoft.com/office/officeart/2018/2/layout/IconVerticalSolidList"/>
    <dgm:cxn modelId="{EC7C9831-F5F7-47AC-AE7C-7670E177892B}" srcId="{960F2654-B6C3-42AA-A3DF-2FCDCE66338C}" destId="{D27D57AA-1105-4EF4-95A5-5D43EF285343}" srcOrd="5" destOrd="0" parTransId="{AAE5F1D6-C2A0-41AC-B9FD-86464EF6FF1E}" sibTransId="{3BC10006-C148-4F63-AE67-1201FE26D3C4}"/>
    <dgm:cxn modelId="{9837D434-C1BE-4A3C-8A68-097983873923}" srcId="{960F2654-B6C3-42AA-A3DF-2FCDCE66338C}" destId="{45251D62-D6AE-4B46-BBEA-9A00AA79A881}" srcOrd="7" destOrd="0" parTransId="{133A9063-509B-4BCE-808F-0BD79941E18A}" sibTransId="{41828AD1-E0A6-466A-B74D-46D4B2322519}"/>
    <dgm:cxn modelId="{2B67B640-3C74-4141-B407-E4CB79D7DCD0}" type="presOf" srcId="{45251D62-D6AE-4B46-BBEA-9A00AA79A881}" destId="{1A4097B6-53E9-4CBB-86BF-29C58A7FDF9A}" srcOrd="0" destOrd="0" presId="urn:microsoft.com/office/officeart/2018/2/layout/IconVerticalSolidList"/>
    <dgm:cxn modelId="{0BB28948-FB5D-4813-A22F-2450D47B93C6}" type="presOf" srcId="{405FB31E-DBAF-47B1-8808-17B82BDE08DE}" destId="{271EE12E-9F29-4501-96AC-C10907F2679E}" srcOrd="0" destOrd="0" presId="urn:microsoft.com/office/officeart/2018/2/layout/IconVerticalSolidList"/>
    <dgm:cxn modelId="{1D4F5856-E9A2-469D-8EDB-82EFEB89B4D3}" type="presOf" srcId="{960F2654-B6C3-42AA-A3DF-2FCDCE66338C}" destId="{493A0373-63D3-4F1D-9D25-2C91FC4F00E2}" srcOrd="0" destOrd="0" presId="urn:microsoft.com/office/officeart/2018/2/layout/IconVerticalSolidList"/>
    <dgm:cxn modelId="{C84D548E-2AB9-4B45-9652-77FA5D59244A}" srcId="{960F2654-B6C3-42AA-A3DF-2FCDCE66338C}" destId="{F6890B08-7551-4520-827E-4A501F88D5E8}" srcOrd="0" destOrd="0" parTransId="{7841E655-95DA-4DD5-82C1-FED8A5437DBC}" sibTransId="{0A264304-CA7F-4BF8-AB62-F54D4726560A}"/>
    <dgm:cxn modelId="{37100D93-0C41-4E70-9306-EDAB5AC097E7}" type="presOf" srcId="{0B9AE3AA-F446-4A20-8E60-5FA92806C3A8}" destId="{1183ACD3-CEF6-4E58-B003-1DC9718D338A}" srcOrd="0" destOrd="0" presId="urn:microsoft.com/office/officeart/2018/2/layout/IconVerticalSolidList"/>
    <dgm:cxn modelId="{4DBEBA9B-410D-4E9B-BBE1-AEDDDA8C7260}" type="presOf" srcId="{13EC092D-0E5A-475A-B7FA-396995494D16}" destId="{ED201137-7170-4466-8C9D-00B69270E343}" srcOrd="0" destOrd="0" presId="urn:microsoft.com/office/officeart/2018/2/layout/IconVerticalSolidList"/>
    <dgm:cxn modelId="{F2CDA3A8-2D08-43DD-BDE8-587AABC3EE36}" srcId="{960F2654-B6C3-42AA-A3DF-2FCDCE66338C}" destId="{13EC092D-0E5A-475A-B7FA-396995494D16}" srcOrd="4" destOrd="0" parTransId="{E1A86344-ABB9-4477-B185-E2CB1EF09906}" sibTransId="{B3D1503E-F8DF-491A-8F9D-65A2F780A59F}"/>
    <dgm:cxn modelId="{84E871AB-44DC-46F9-AECB-2665C2876CC5}" srcId="{960F2654-B6C3-42AA-A3DF-2FCDCE66338C}" destId="{405FB31E-DBAF-47B1-8808-17B82BDE08DE}" srcOrd="2" destOrd="0" parTransId="{55031B95-0646-471F-B0A8-B01CA75AF236}" sibTransId="{249B45C0-4096-452B-9504-42F92C0F55AA}"/>
    <dgm:cxn modelId="{0C570FC2-99DC-40DB-B527-EA4849B49638}" type="presOf" srcId="{AFC876B0-75F7-459D-84B4-60D11BF94DFD}" destId="{22654E14-A3C6-479B-8A35-95949B52A6A8}" srcOrd="0" destOrd="0" presId="urn:microsoft.com/office/officeart/2018/2/layout/IconVerticalSolidList"/>
    <dgm:cxn modelId="{9E81E3D8-84E2-41F5-A08F-CCFBE84856D9}" srcId="{960F2654-B6C3-42AA-A3DF-2FCDCE66338C}" destId="{0B9AE3AA-F446-4A20-8E60-5FA92806C3A8}" srcOrd="3" destOrd="0" parTransId="{D88860EF-E9FE-4E3B-B882-0F70DABBF799}" sibTransId="{3A4CA469-A2FB-4E53-AF09-122A822D5A15}"/>
    <dgm:cxn modelId="{A5A295FA-1944-4399-827F-51F9DB81544C}" srcId="{960F2654-B6C3-42AA-A3DF-2FCDCE66338C}" destId="{AFC876B0-75F7-459D-84B4-60D11BF94DFD}" srcOrd="1" destOrd="0" parTransId="{5352966E-E201-4110-9CFD-A1B1FBDBB338}" sibTransId="{964AD5C8-DD3D-4B63-99B1-A9260FD19798}"/>
    <dgm:cxn modelId="{3B1BF5FA-0682-4922-8C43-9604B163423F}" srcId="{960F2654-B6C3-42AA-A3DF-2FCDCE66338C}" destId="{54679749-784E-4FF7-AF04-31C9CC8E188F}" srcOrd="6" destOrd="0" parTransId="{4CF87F74-CE2F-4605-9196-3748C2096942}" sibTransId="{0B6A5CCE-0CC8-4421-8886-B2B638A33D9A}"/>
    <dgm:cxn modelId="{C602EBFC-F6B5-4302-8A0E-42C6116DC12B}" type="presOf" srcId="{D27D57AA-1105-4EF4-95A5-5D43EF285343}" destId="{AA376D8C-A959-4029-BA9E-0C46CB8449D1}" srcOrd="0" destOrd="0" presId="urn:microsoft.com/office/officeart/2018/2/layout/IconVerticalSolidList"/>
    <dgm:cxn modelId="{A1A933F7-9C7E-44B4-B9ED-0DC2CAECBC64}" type="presParOf" srcId="{493A0373-63D3-4F1D-9D25-2C91FC4F00E2}" destId="{1669B623-BAB3-4D8E-9AF7-1DAFC5CDA957}" srcOrd="0" destOrd="0" presId="urn:microsoft.com/office/officeart/2018/2/layout/IconVerticalSolidList"/>
    <dgm:cxn modelId="{BDA3ECD3-49BE-4779-95A5-D6EF009A89A9}" type="presParOf" srcId="{1669B623-BAB3-4D8E-9AF7-1DAFC5CDA957}" destId="{262BC922-AEED-4ECD-926D-BB52BA4D4FCA}" srcOrd="0" destOrd="0" presId="urn:microsoft.com/office/officeart/2018/2/layout/IconVerticalSolidList"/>
    <dgm:cxn modelId="{72AB4A62-EE66-4EBA-8CC5-68DBE07CDBBF}" type="presParOf" srcId="{1669B623-BAB3-4D8E-9AF7-1DAFC5CDA957}" destId="{D23A6962-7628-4BB6-BEE3-9E8DF51CF5E2}" srcOrd="1" destOrd="0" presId="urn:microsoft.com/office/officeart/2018/2/layout/IconVerticalSolidList"/>
    <dgm:cxn modelId="{D5532D8F-EB56-43DC-8DB4-3A65E4F58C4F}" type="presParOf" srcId="{1669B623-BAB3-4D8E-9AF7-1DAFC5CDA957}" destId="{22D9AE5F-DB1D-4547-AECF-DD5CF006FEA9}" srcOrd="2" destOrd="0" presId="urn:microsoft.com/office/officeart/2018/2/layout/IconVerticalSolidList"/>
    <dgm:cxn modelId="{7EAF00EF-AB4D-48CD-8A8B-A5AB61478B08}" type="presParOf" srcId="{1669B623-BAB3-4D8E-9AF7-1DAFC5CDA957}" destId="{17F6C822-7C9B-425B-A5DD-7C608B4545FF}" srcOrd="3" destOrd="0" presId="urn:microsoft.com/office/officeart/2018/2/layout/IconVerticalSolidList"/>
    <dgm:cxn modelId="{EBA98BFB-2CE6-4C67-9129-21F90F428C6A}" type="presParOf" srcId="{493A0373-63D3-4F1D-9D25-2C91FC4F00E2}" destId="{5652063A-9295-432F-8B0D-A5314156DA63}" srcOrd="1" destOrd="0" presId="urn:microsoft.com/office/officeart/2018/2/layout/IconVerticalSolidList"/>
    <dgm:cxn modelId="{FB2F3CA7-466E-41A2-AF51-3C156C871966}" type="presParOf" srcId="{493A0373-63D3-4F1D-9D25-2C91FC4F00E2}" destId="{5CC9FD5C-367D-4627-834F-3D232DE3555A}" srcOrd="2" destOrd="0" presId="urn:microsoft.com/office/officeart/2018/2/layout/IconVerticalSolidList"/>
    <dgm:cxn modelId="{4DFFC2C4-692C-4B79-A579-E213FE86418D}" type="presParOf" srcId="{5CC9FD5C-367D-4627-834F-3D232DE3555A}" destId="{CE26692E-F87F-4244-B8CC-41D1946DED95}" srcOrd="0" destOrd="0" presId="urn:microsoft.com/office/officeart/2018/2/layout/IconVerticalSolidList"/>
    <dgm:cxn modelId="{D8A07D4B-38B4-4C49-B43E-4072473A91FF}" type="presParOf" srcId="{5CC9FD5C-367D-4627-834F-3D232DE3555A}" destId="{ED2CFB24-4BA9-420C-8394-18ECA2DCBDB9}" srcOrd="1" destOrd="0" presId="urn:microsoft.com/office/officeart/2018/2/layout/IconVerticalSolidList"/>
    <dgm:cxn modelId="{4C9E952F-C2F3-495E-8BA5-F01C63183166}" type="presParOf" srcId="{5CC9FD5C-367D-4627-834F-3D232DE3555A}" destId="{0BCFE0AB-AD94-4529-979B-BC6C6432E3CB}" srcOrd="2" destOrd="0" presId="urn:microsoft.com/office/officeart/2018/2/layout/IconVerticalSolidList"/>
    <dgm:cxn modelId="{D9F6E585-4795-46D7-AE63-497AEF899895}" type="presParOf" srcId="{5CC9FD5C-367D-4627-834F-3D232DE3555A}" destId="{22654E14-A3C6-479B-8A35-95949B52A6A8}" srcOrd="3" destOrd="0" presId="urn:microsoft.com/office/officeart/2018/2/layout/IconVerticalSolidList"/>
    <dgm:cxn modelId="{FC8BEB4F-904A-4F8D-9620-088EEA369C10}" type="presParOf" srcId="{493A0373-63D3-4F1D-9D25-2C91FC4F00E2}" destId="{EB1FC9BF-0D1E-4328-8E72-763B59117F47}" srcOrd="3" destOrd="0" presId="urn:microsoft.com/office/officeart/2018/2/layout/IconVerticalSolidList"/>
    <dgm:cxn modelId="{DD40F2BE-02A2-425A-8142-61576AA7EB1E}" type="presParOf" srcId="{493A0373-63D3-4F1D-9D25-2C91FC4F00E2}" destId="{C75447D4-01E2-4A46-B132-69C2DCA09B60}" srcOrd="4" destOrd="0" presId="urn:microsoft.com/office/officeart/2018/2/layout/IconVerticalSolidList"/>
    <dgm:cxn modelId="{59915807-507B-4BEC-B41B-3C660F27E6BE}" type="presParOf" srcId="{C75447D4-01E2-4A46-B132-69C2DCA09B60}" destId="{7D669792-0C01-46BD-9C4E-0446C0F06EEC}" srcOrd="0" destOrd="0" presId="urn:microsoft.com/office/officeart/2018/2/layout/IconVerticalSolidList"/>
    <dgm:cxn modelId="{6023D10B-DF93-473C-90CC-36ED2C57011C}" type="presParOf" srcId="{C75447D4-01E2-4A46-B132-69C2DCA09B60}" destId="{93117014-F022-4BE2-B0E7-C4107F24EF98}" srcOrd="1" destOrd="0" presId="urn:microsoft.com/office/officeart/2018/2/layout/IconVerticalSolidList"/>
    <dgm:cxn modelId="{2C2F0749-49C5-4862-86FB-3BF519576C63}" type="presParOf" srcId="{C75447D4-01E2-4A46-B132-69C2DCA09B60}" destId="{BAA6FD1C-2CE1-4F03-B851-7ABF1FD86899}" srcOrd="2" destOrd="0" presId="urn:microsoft.com/office/officeart/2018/2/layout/IconVerticalSolidList"/>
    <dgm:cxn modelId="{C062836F-04C9-415D-A13A-BA72CB767480}" type="presParOf" srcId="{C75447D4-01E2-4A46-B132-69C2DCA09B60}" destId="{271EE12E-9F29-4501-96AC-C10907F2679E}" srcOrd="3" destOrd="0" presId="urn:microsoft.com/office/officeart/2018/2/layout/IconVerticalSolidList"/>
    <dgm:cxn modelId="{725D3EC7-39A5-48F5-AAB6-0AD95B3870F6}" type="presParOf" srcId="{493A0373-63D3-4F1D-9D25-2C91FC4F00E2}" destId="{0EAAAE11-2278-40CB-BE5D-6E0928707AA5}" srcOrd="5" destOrd="0" presId="urn:microsoft.com/office/officeart/2018/2/layout/IconVerticalSolidList"/>
    <dgm:cxn modelId="{9FDD4D75-C10E-45B3-A7EC-DB82550FA8DE}" type="presParOf" srcId="{493A0373-63D3-4F1D-9D25-2C91FC4F00E2}" destId="{A63B16D5-8AB4-4267-928D-650A0E87B7F4}" srcOrd="6" destOrd="0" presId="urn:microsoft.com/office/officeart/2018/2/layout/IconVerticalSolidList"/>
    <dgm:cxn modelId="{66E829F1-3C8D-44D9-B761-60467F25CE84}" type="presParOf" srcId="{A63B16D5-8AB4-4267-928D-650A0E87B7F4}" destId="{3B83A5DF-588D-4373-B0F0-A2D75F63B983}" srcOrd="0" destOrd="0" presId="urn:microsoft.com/office/officeart/2018/2/layout/IconVerticalSolidList"/>
    <dgm:cxn modelId="{D7B98381-B53C-442D-9458-86F131DEA791}" type="presParOf" srcId="{A63B16D5-8AB4-4267-928D-650A0E87B7F4}" destId="{146BF616-EC87-4341-B8BA-54FBDC628714}" srcOrd="1" destOrd="0" presId="urn:microsoft.com/office/officeart/2018/2/layout/IconVerticalSolidList"/>
    <dgm:cxn modelId="{E51A3C65-426F-4770-BBF1-2E34770FE5FC}" type="presParOf" srcId="{A63B16D5-8AB4-4267-928D-650A0E87B7F4}" destId="{02DF2045-2EF8-4EEC-9D25-DBB5B014AC2C}" srcOrd="2" destOrd="0" presId="urn:microsoft.com/office/officeart/2018/2/layout/IconVerticalSolidList"/>
    <dgm:cxn modelId="{8A4A23D9-18B4-4C4F-9962-5EB4E82D0457}" type="presParOf" srcId="{A63B16D5-8AB4-4267-928D-650A0E87B7F4}" destId="{1183ACD3-CEF6-4E58-B003-1DC9718D338A}" srcOrd="3" destOrd="0" presId="urn:microsoft.com/office/officeart/2018/2/layout/IconVerticalSolidList"/>
    <dgm:cxn modelId="{41C9470A-EFF0-40AA-883A-4438CF4237B9}" type="presParOf" srcId="{493A0373-63D3-4F1D-9D25-2C91FC4F00E2}" destId="{59034964-931D-401B-8E93-6216C2A0603F}" srcOrd="7" destOrd="0" presId="urn:microsoft.com/office/officeart/2018/2/layout/IconVerticalSolidList"/>
    <dgm:cxn modelId="{37405A21-4AA5-4E39-BA4B-E2C802BDABFC}" type="presParOf" srcId="{493A0373-63D3-4F1D-9D25-2C91FC4F00E2}" destId="{5C8298C3-237A-4D60-BF59-3ED7289B2DED}" srcOrd="8" destOrd="0" presId="urn:microsoft.com/office/officeart/2018/2/layout/IconVerticalSolidList"/>
    <dgm:cxn modelId="{76B464A9-2C04-468F-9296-9EEAB44B1851}" type="presParOf" srcId="{5C8298C3-237A-4D60-BF59-3ED7289B2DED}" destId="{C4E6CE17-7EAA-4182-9F0D-D2CE21909683}" srcOrd="0" destOrd="0" presId="urn:microsoft.com/office/officeart/2018/2/layout/IconVerticalSolidList"/>
    <dgm:cxn modelId="{3BCA40D4-C4EA-4D46-A946-3278BF96C9D7}" type="presParOf" srcId="{5C8298C3-237A-4D60-BF59-3ED7289B2DED}" destId="{AC7E473D-E260-42F7-A2D8-D44E0A054107}" srcOrd="1" destOrd="0" presId="urn:microsoft.com/office/officeart/2018/2/layout/IconVerticalSolidList"/>
    <dgm:cxn modelId="{D792FC1A-C173-48ED-8B91-CF7363F45E94}" type="presParOf" srcId="{5C8298C3-237A-4D60-BF59-3ED7289B2DED}" destId="{46394FB4-7FB3-41F1-AB04-B2E41DB45283}" srcOrd="2" destOrd="0" presId="urn:microsoft.com/office/officeart/2018/2/layout/IconVerticalSolidList"/>
    <dgm:cxn modelId="{0007A47A-8745-49E9-8614-7FE2134E5FE1}" type="presParOf" srcId="{5C8298C3-237A-4D60-BF59-3ED7289B2DED}" destId="{ED201137-7170-4466-8C9D-00B69270E343}" srcOrd="3" destOrd="0" presId="urn:microsoft.com/office/officeart/2018/2/layout/IconVerticalSolidList"/>
    <dgm:cxn modelId="{D8937287-50E0-4C86-9054-3303BEA98803}" type="presParOf" srcId="{493A0373-63D3-4F1D-9D25-2C91FC4F00E2}" destId="{11CCFCE8-0CB6-4098-B178-41B492F90D0B}" srcOrd="9" destOrd="0" presId="urn:microsoft.com/office/officeart/2018/2/layout/IconVerticalSolidList"/>
    <dgm:cxn modelId="{660EDE5E-1806-453B-8FB8-866611E8691E}" type="presParOf" srcId="{493A0373-63D3-4F1D-9D25-2C91FC4F00E2}" destId="{4BC8F284-3096-4D77-992D-7B95A2FE7FD2}" srcOrd="10" destOrd="0" presId="urn:microsoft.com/office/officeart/2018/2/layout/IconVerticalSolidList"/>
    <dgm:cxn modelId="{0CEE3350-3B28-4845-8567-9FCEBC8BA073}" type="presParOf" srcId="{4BC8F284-3096-4D77-992D-7B95A2FE7FD2}" destId="{FF48D674-0B1D-405B-91E5-A98CEF4B36D0}" srcOrd="0" destOrd="0" presId="urn:microsoft.com/office/officeart/2018/2/layout/IconVerticalSolidList"/>
    <dgm:cxn modelId="{CCDB2744-E667-461C-9EF6-7E524B0EA88D}" type="presParOf" srcId="{4BC8F284-3096-4D77-992D-7B95A2FE7FD2}" destId="{4E9B0049-A6CA-4DF1-A509-1F44A05F24FD}" srcOrd="1" destOrd="0" presId="urn:microsoft.com/office/officeart/2018/2/layout/IconVerticalSolidList"/>
    <dgm:cxn modelId="{FDCE72CC-A66C-499F-ABC8-0BCB9BA87A0B}" type="presParOf" srcId="{4BC8F284-3096-4D77-992D-7B95A2FE7FD2}" destId="{A1071533-2852-4528-AF68-48D5BCB1DAC6}" srcOrd="2" destOrd="0" presId="urn:microsoft.com/office/officeart/2018/2/layout/IconVerticalSolidList"/>
    <dgm:cxn modelId="{051DF158-1ED2-4A1D-8D7C-145FA17F872C}" type="presParOf" srcId="{4BC8F284-3096-4D77-992D-7B95A2FE7FD2}" destId="{AA376D8C-A959-4029-BA9E-0C46CB8449D1}" srcOrd="3" destOrd="0" presId="urn:microsoft.com/office/officeart/2018/2/layout/IconVerticalSolidList"/>
    <dgm:cxn modelId="{4F7353AB-9E1C-4EC1-88CB-FC77E7DE0A08}" type="presParOf" srcId="{493A0373-63D3-4F1D-9D25-2C91FC4F00E2}" destId="{9CDDDA42-3B5B-4093-8856-E35286190AEE}" srcOrd="11" destOrd="0" presId="urn:microsoft.com/office/officeart/2018/2/layout/IconVerticalSolidList"/>
    <dgm:cxn modelId="{20DC0516-15A6-4480-A945-737E393A5438}" type="presParOf" srcId="{493A0373-63D3-4F1D-9D25-2C91FC4F00E2}" destId="{7AFFDCC0-5C46-40F8-9193-78D3A570E176}" srcOrd="12" destOrd="0" presId="urn:microsoft.com/office/officeart/2018/2/layout/IconVerticalSolidList"/>
    <dgm:cxn modelId="{D2BCF3F7-D733-4724-829C-D8CDC1A1D56B}" type="presParOf" srcId="{7AFFDCC0-5C46-40F8-9193-78D3A570E176}" destId="{5DEF0B28-5EFF-44BF-9052-612F7D8B4F43}" srcOrd="0" destOrd="0" presId="urn:microsoft.com/office/officeart/2018/2/layout/IconVerticalSolidList"/>
    <dgm:cxn modelId="{701A1871-D0A8-4DF0-B9BA-0133E37361B4}" type="presParOf" srcId="{7AFFDCC0-5C46-40F8-9193-78D3A570E176}" destId="{AC4004E7-310A-4F22-914D-135B813CBA9E}" srcOrd="1" destOrd="0" presId="urn:microsoft.com/office/officeart/2018/2/layout/IconVerticalSolidList"/>
    <dgm:cxn modelId="{46E41464-053B-4BA4-9BCB-3AC6406C6C7C}" type="presParOf" srcId="{7AFFDCC0-5C46-40F8-9193-78D3A570E176}" destId="{9070C71D-AC23-43C8-A0B4-D17A3B9F4501}" srcOrd="2" destOrd="0" presId="urn:microsoft.com/office/officeart/2018/2/layout/IconVerticalSolidList"/>
    <dgm:cxn modelId="{6B3261BF-5422-4143-9243-6DB808D140E9}" type="presParOf" srcId="{7AFFDCC0-5C46-40F8-9193-78D3A570E176}" destId="{E429B775-CE7B-435E-81DD-2F0BE69BD44E}" srcOrd="3" destOrd="0" presId="urn:microsoft.com/office/officeart/2018/2/layout/IconVerticalSolidList"/>
    <dgm:cxn modelId="{256DE330-B9EE-4302-BBE6-492980891426}" type="presParOf" srcId="{493A0373-63D3-4F1D-9D25-2C91FC4F00E2}" destId="{361F0A5E-264C-44FD-8973-76621FF0E19F}" srcOrd="13" destOrd="0" presId="urn:microsoft.com/office/officeart/2018/2/layout/IconVerticalSolidList"/>
    <dgm:cxn modelId="{E39CF2AE-4CA1-4B1F-A66E-07AB9BE3AD7F}" type="presParOf" srcId="{493A0373-63D3-4F1D-9D25-2C91FC4F00E2}" destId="{589793CE-E37D-4DE5-939F-B77937047B42}" srcOrd="14" destOrd="0" presId="urn:microsoft.com/office/officeart/2018/2/layout/IconVerticalSolidList"/>
    <dgm:cxn modelId="{A1914D6F-033C-43F0-9594-8570E7A301D7}" type="presParOf" srcId="{589793CE-E37D-4DE5-939F-B77937047B42}" destId="{89EE9F1B-C78F-4D7A-B64D-0B73A62C3561}" srcOrd="0" destOrd="0" presId="urn:microsoft.com/office/officeart/2018/2/layout/IconVerticalSolidList"/>
    <dgm:cxn modelId="{97DDE084-DD69-4AD7-8B4E-8F28E5BC5268}" type="presParOf" srcId="{589793CE-E37D-4DE5-939F-B77937047B42}" destId="{C07F444A-D457-461D-808D-A215176D0084}" srcOrd="1" destOrd="0" presId="urn:microsoft.com/office/officeart/2018/2/layout/IconVerticalSolidList"/>
    <dgm:cxn modelId="{67E58571-E646-44F4-8F1A-6740C7017866}" type="presParOf" srcId="{589793CE-E37D-4DE5-939F-B77937047B42}" destId="{B065A56B-0672-404F-891D-E1473314D165}" srcOrd="2" destOrd="0" presId="urn:microsoft.com/office/officeart/2018/2/layout/IconVerticalSolidList"/>
    <dgm:cxn modelId="{F30241E4-BE15-4AE7-A32D-824AA56722E4}" type="presParOf" srcId="{589793CE-E37D-4DE5-939F-B77937047B42}" destId="{1A4097B6-53E9-4CBB-86BF-29C58A7FDF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B0B1F-E501-49C4-AF9E-A5CD9BF539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7C1A73-CE45-45E3-8719-76815FE74B0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A3 Tool </a:t>
          </a:r>
          <a:r>
            <a:rPr lang="en-US" dirty="0">
              <a:solidFill>
                <a:schemeClr val="tx2">
                  <a:lumMod val="20000"/>
                  <a:lumOff val="80000"/>
                </a:schemeClr>
              </a:solidFill>
            </a:rPr>
            <a:t>A3 Tool Model</a:t>
          </a:r>
        </a:p>
      </dgm:t>
    </dgm:pt>
    <dgm:pt modelId="{4FBC485A-FCA8-45F9-A6EE-F9EDCEB2278A}" type="parTrans" cxnId="{95683379-D905-4BEB-9C4A-5B3EF08DAF93}">
      <dgm:prSet/>
      <dgm:spPr/>
      <dgm:t>
        <a:bodyPr/>
        <a:lstStyle/>
        <a:p>
          <a:endParaRPr lang="en-US"/>
        </a:p>
      </dgm:t>
    </dgm:pt>
    <dgm:pt modelId="{99E4CA8F-7BAF-4AF2-ABA7-508F13DDA995}" type="sibTrans" cxnId="{95683379-D905-4BEB-9C4A-5B3EF08DAF93}">
      <dgm:prSet/>
      <dgm:spPr/>
      <dgm:t>
        <a:bodyPr/>
        <a:lstStyle/>
        <a:p>
          <a:endParaRPr lang="en-US"/>
        </a:p>
      </dgm:t>
    </dgm:pt>
    <dgm:pt modelId="{416DA194-85FF-4F95-87E3-9D633203254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Transition Care Model</a:t>
          </a:r>
        </a:p>
      </dgm:t>
    </dgm:pt>
    <dgm:pt modelId="{4222F45D-7576-454E-B650-1A5A4E94E408}" type="parTrans" cxnId="{8B7E9770-350A-418B-9ECD-0443FDE4F617}">
      <dgm:prSet/>
      <dgm:spPr/>
      <dgm:t>
        <a:bodyPr/>
        <a:lstStyle/>
        <a:p>
          <a:endParaRPr lang="en-US"/>
        </a:p>
      </dgm:t>
    </dgm:pt>
    <dgm:pt modelId="{093D50CA-0166-4A28-8D15-5810B9AC2E28}" type="sibTrans" cxnId="{8B7E9770-350A-418B-9ECD-0443FDE4F617}">
      <dgm:prSet/>
      <dgm:spPr/>
      <dgm:t>
        <a:bodyPr/>
        <a:lstStyle/>
        <a:p>
          <a:endParaRPr lang="en-US"/>
        </a:p>
      </dgm:t>
    </dgm:pt>
    <dgm:pt modelId="{2161053F-B478-45DB-AB2B-07513D6DCA65}">
      <dgm:prSet/>
      <dgm:spPr>
        <a:noFill/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</a:rPr>
            <a:t>Donabedian Model </a:t>
          </a:r>
        </a:p>
      </dgm:t>
    </dgm:pt>
    <dgm:pt modelId="{CDD0BD12-ED0E-461D-9C25-E3094EC95123}" type="parTrans" cxnId="{82EAD703-34F9-46D6-8C16-9040048CBB99}">
      <dgm:prSet/>
      <dgm:spPr/>
      <dgm:t>
        <a:bodyPr/>
        <a:lstStyle/>
        <a:p>
          <a:endParaRPr lang="en-US"/>
        </a:p>
      </dgm:t>
    </dgm:pt>
    <dgm:pt modelId="{472CC2B3-3C12-42CA-A00B-5C6D4D06CFAE}" type="sibTrans" cxnId="{82EAD703-34F9-46D6-8C16-9040048CBB99}">
      <dgm:prSet/>
      <dgm:spPr/>
      <dgm:t>
        <a:bodyPr/>
        <a:lstStyle/>
        <a:p>
          <a:endParaRPr lang="en-US"/>
        </a:p>
      </dgm:t>
    </dgm:pt>
    <dgm:pt modelId="{59F6D65B-F057-4EF2-A2B7-35351DE9D0A9}" type="pres">
      <dgm:prSet presAssocID="{695B0B1F-E501-49C4-AF9E-A5CD9BF5396A}" presName="linear" presStyleCnt="0">
        <dgm:presLayoutVars>
          <dgm:animLvl val="lvl"/>
          <dgm:resizeHandles val="exact"/>
        </dgm:presLayoutVars>
      </dgm:prSet>
      <dgm:spPr/>
    </dgm:pt>
    <dgm:pt modelId="{067C6FEA-D83D-49AD-845C-AD6CC4E0168B}" type="pres">
      <dgm:prSet presAssocID="{416DA194-85FF-4F95-87E3-9D63320325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E4A9D4-1D88-4E26-B9C1-2D00CE06AFBF}" type="pres">
      <dgm:prSet presAssocID="{093D50CA-0166-4A28-8D15-5810B9AC2E28}" presName="spacer" presStyleCnt="0"/>
      <dgm:spPr/>
    </dgm:pt>
    <dgm:pt modelId="{2CF3B37D-5AC3-433E-8609-4944D7AA8DA6}" type="pres">
      <dgm:prSet presAssocID="{2161053F-B478-45DB-AB2B-07513D6DCA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A5F26D-5C9C-8D46-817B-32848C958137}" type="pres">
      <dgm:prSet presAssocID="{472CC2B3-3C12-42CA-A00B-5C6D4D06CFAE}" presName="spacer" presStyleCnt="0"/>
      <dgm:spPr/>
    </dgm:pt>
    <dgm:pt modelId="{5FA02DC9-B5D6-4ACC-9AC6-4901CC98A0D1}" type="pres">
      <dgm:prSet presAssocID="{B67C1A73-CE45-45E3-8719-76815FE74B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EAD703-34F9-46D6-8C16-9040048CBB99}" srcId="{695B0B1F-E501-49C4-AF9E-A5CD9BF5396A}" destId="{2161053F-B478-45DB-AB2B-07513D6DCA65}" srcOrd="1" destOrd="0" parTransId="{CDD0BD12-ED0E-461D-9C25-E3094EC95123}" sibTransId="{472CC2B3-3C12-42CA-A00B-5C6D4D06CFAE}"/>
    <dgm:cxn modelId="{8B7E9770-350A-418B-9ECD-0443FDE4F617}" srcId="{695B0B1F-E501-49C4-AF9E-A5CD9BF5396A}" destId="{416DA194-85FF-4F95-87E3-9D633203254F}" srcOrd="0" destOrd="0" parTransId="{4222F45D-7576-454E-B650-1A5A4E94E408}" sibTransId="{093D50CA-0166-4A28-8D15-5810B9AC2E28}"/>
    <dgm:cxn modelId="{61B4D770-3127-2043-9A08-05F3FA72A5AE}" type="presOf" srcId="{416DA194-85FF-4F95-87E3-9D633203254F}" destId="{067C6FEA-D83D-49AD-845C-AD6CC4E0168B}" srcOrd="0" destOrd="0" presId="urn:microsoft.com/office/officeart/2005/8/layout/vList2"/>
    <dgm:cxn modelId="{95683379-D905-4BEB-9C4A-5B3EF08DAF93}" srcId="{695B0B1F-E501-49C4-AF9E-A5CD9BF5396A}" destId="{B67C1A73-CE45-45E3-8719-76815FE74B0F}" srcOrd="2" destOrd="0" parTransId="{4FBC485A-FCA8-45F9-A6EE-F9EDCEB2278A}" sibTransId="{99E4CA8F-7BAF-4AF2-ABA7-508F13DDA995}"/>
    <dgm:cxn modelId="{A499038D-A2DE-4468-AB23-7F352A75D7B3}" type="presOf" srcId="{695B0B1F-E501-49C4-AF9E-A5CD9BF5396A}" destId="{59F6D65B-F057-4EF2-A2B7-35351DE9D0A9}" srcOrd="0" destOrd="0" presId="urn:microsoft.com/office/officeart/2005/8/layout/vList2"/>
    <dgm:cxn modelId="{8BB80BCC-1B2E-184F-A4BE-85A4AE184E39}" type="presOf" srcId="{B67C1A73-CE45-45E3-8719-76815FE74B0F}" destId="{5FA02DC9-B5D6-4ACC-9AC6-4901CC98A0D1}" srcOrd="0" destOrd="0" presId="urn:microsoft.com/office/officeart/2005/8/layout/vList2"/>
    <dgm:cxn modelId="{41917ADC-AD79-5E41-A3AA-6ED6AE14B8A6}" type="presOf" srcId="{2161053F-B478-45DB-AB2B-07513D6DCA65}" destId="{2CF3B37D-5AC3-433E-8609-4944D7AA8DA6}" srcOrd="0" destOrd="0" presId="urn:microsoft.com/office/officeart/2005/8/layout/vList2"/>
    <dgm:cxn modelId="{470D7BE7-8FDE-984C-90B1-B16B13C6595A}" type="presParOf" srcId="{59F6D65B-F057-4EF2-A2B7-35351DE9D0A9}" destId="{067C6FEA-D83D-49AD-845C-AD6CC4E0168B}" srcOrd="0" destOrd="0" presId="urn:microsoft.com/office/officeart/2005/8/layout/vList2"/>
    <dgm:cxn modelId="{A6618ECE-5EEB-4C44-9155-195ECD3F2844}" type="presParOf" srcId="{59F6D65B-F057-4EF2-A2B7-35351DE9D0A9}" destId="{EAE4A9D4-1D88-4E26-B9C1-2D00CE06AFBF}" srcOrd="1" destOrd="0" presId="urn:microsoft.com/office/officeart/2005/8/layout/vList2"/>
    <dgm:cxn modelId="{2E659E49-33FC-034E-8303-30C71454DAC0}" type="presParOf" srcId="{59F6D65B-F057-4EF2-A2B7-35351DE9D0A9}" destId="{2CF3B37D-5AC3-433E-8609-4944D7AA8DA6}" srcOrd="2" destOrd="0" presId="urn:microsoft.com/office/officeart/2005/8/layout/vList2"/>
    <dgm:cxn modelId="{06EDF414-724A-F74D-AD3F-AA2A85735CD0}" type="presParOf" srcId="{59F6D65B-F057-4EF2-A2B7-35351DE9D0A9}" destId="{39A5F26D-5C9C-8D46-817B-32848C958137}" srcOrd="3" destOrd="0" presId="urn:microsoft.com/office/officeart/2005/8/layout/vList2"/>
    <dgm:cxn modelId="{89D83962-DD8B-0246-81FA-005D9AE4B446}" type="presParOf" srcId="{59F6D65B-F057-4EF2-A2B7-35351DE9D0A9}" destId="{5FA02DC9-B5D6-4ACC-9AC6-4901CC98A0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22D07-50D8-478A-A7E7-4D809C93FDD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2BB6C2-A6BF-4F8A-AC69-30FB48B1875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Design</a:t>
          </a:r>
        </a:p>
      </dgm:t>
    </dgm:pt>
    <dgm:pt modelId="{8310A2DD-EEDE-454B-A343-3418012E735F}" type="parTrans" cxnId="{D0C2D4E7-00BF-482F-AA96-9AEE99ACFB79}">
      <dgm:prSet/>
      <dgm:spPr/>
      <dgm:t>
        <a:bodyPr/>
        <a:lstStyle/>
        <a:p>
          <a:endParaRPr lang="en-US"/>
        </a:p>
      </dgm:t>
    </dgm:pt>
    <dgm:pt modelId="{F3B4D86B-299D-4071-B161-0BFC067D6A5B}" type="sibTrans" cxnId="{D0C2D4E7-00BF-482F-AA96-9AEE99ACFB79}">
      <dgm:prSet/>
      <dgm:spPr/>
      <dgm:t>
        <a:bodyPr/>
        <a:lstStyle/>
        <a:p>
          <a:endParaRPr lang="en-US"/>
        </a:p>
      </dgm:t>
    </dgm:pt>
    <dgm:pt modelId="{04D64121-C56E-4CCC-8542-6A4BE37BE451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/>
            <a:t>Quality Improvement</a:t>
          </a:r>
        </a:p>
      </dgm:t>
    </dgm:pt>
    <dgm:pt modelId="{E077F4AB-1241-4C07-94AE-E5AD20D4C7AF}" type="parTrans" cxnId="{1E695865-56E2-4DDA-84AD-66E1B4362690}">
      <dgm:prSet/>
      <dgm:spPr/>
      <dgm:t>
        <a:bodyPr/>
        <a:lstStyle/>
        <a:p>
          <a:endParaRPr lang="en-US"/>
        </a:p>
      </dgm:t>
    </dgm:pt>
    <dgm:pt modelId="{E5A0B797-6288-4355-9A63-BDDD54B99231}" type="sibTrans" cxnId="{1E695865-56E2-4DDA-84AD-66E1B4362690}">
      <dgm:prSet/>
      <dgm:spPr/>
      <dgm:t>
        <a:bodyPr/>
        <a:lstStyle/>
        <a:p>
          <a:endParaRPr lang="en-US"/>
        </a:p>
      </dgm:t>
    </dgm:pt>
    <dgm:pt modelId="{8D755E3E-A7D4-4A55-B289-A824F74C1AF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Participants</a:t>
          </a:r>
        </a:p>
      </dgm:t>
    </dgm:pt>
    <dgm:pt modelId="{E3EECB51-554E-4B02-B945-324106452DD7}" type="parTrans" cxnId="{BB5197E9-C7D6-4C39-BD2D-E5AE7649EF09}">
      <dgm:prSet/>
      <dgm:spPr/>
      <dgm:t>
        <a:bodyPr/>
        <a:lstStyle/>
        <a:p>
          <a:endParaRPr lang="en-US"/>
        </a:p>
      </dgm:t>
    </dgm:pt>
    <dgm:pt modelId="{603B7DA1-4715-47C7-8B1D-87E9ED98CE2E}" type="sibTrans" cxnId="{BB5197E9-C7D6-4C39-BD2D-E5AE7649EF09}">
      <dgm:prSet/>
      <dgm:spPr/>
      <dgm:t>
        <a:bodyPr/>
        <a:lstStyle/>
        <a:p>
          <a:endParaRPr lang="en-US"/>
        </a:p>
      </dgm:t>
    </dgm:pt>
    <dgm:pt modelId="{6921B26F-A6CB-4253-A5CA-DA0234EFCCDD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/>
            <a:t>SMI Veterans, male &amp; female, ages 31-70, inpatient psych,</a:t>
          </a:r>
        </a:p>
      </dgm:t>
    </dgm:pt>
    <dgm:pt modelId="{B314BD7B-A2C4-4FBC-BB8D-3F7C46822AFA}" type="parTrans" cxnId="{3B2329E7-2744-4C41-9536-A83AD1462690}">
      <dgm:prSet/>
      <dgm:spPr/>
      <dgm:t>
        <a:bodyPr/>
        <a:lstStyle/>
        <a:p>
          <a:endParaRPr lang="en-US"/>
        </a:p>
      </dgm:t>
    </dgm:pt>
    <dgm:pt modelId="{4A64CCBD-C0B0-4BDB-836C-53A2FE7CA0CB}" type="sibTrans" cxnId="{3B2329E7-2744-4C41-9536-A83AD1462690}">
      <dgm:prSet/>
      <dgm:spPr/>
      <dgm:t>
        <a:bodyPr/>
        <a:lstStyle/>
        <a:p>
          <a:endParaRPr lang="en-US"/>
        </a:p>
      </dgm:t>
    </dgm:pt>
    <dgm:pt modelId="{A969A890-4B24-4B29-BA6B-82C1A5F01A89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/>
            <a:t>2-week pilot project</a:t>
          </a:r>
        </a:p>
      </dgm:t>
    </dgm:pt>
    <dgm:pt modelId="{F7463137-E432-4C0F-8BFA-58EB28C3E841}" type="parTrans" cxnId="{67113242-0094-4AA4-AACE-F3774D116513}">
      <dgm:prSet/>
      <dgm:spPr/>
      <dgm:t>
        <a:bodyPr/>
        <a:lstStyle/>
        <a:p>
          <a:endParaRPr lang="en-US"/>
        </a:p>
      </dgm:t>
    </dgm:pt>
    <dgm:pt modelId="{2CD89204-A717-46A1-8443-5E07E60065D0}" type="sibTrans" cxnId="{67113242-0094-4AA4-AACE-F3774D116513}">
      <dgm:prSet/>
      <dgm:spPr/>
      <dgm:t>
        <a:bodyPr/>
        <a:lstStyle/>
        <a:p>
          <a:endParaRPr lang="en-US"/>
        </a:p>
      </dgm:t>
    </dgm:pt>
    <dgm:pt modelId="{166EFBD4-E321-4FBF-8996-58B00D22B34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Tools</a:t>
          </a:r>
        </a:p>
      </dgm:t>
    </dgm:pt>
    <dgm:pt modelId="{655330A9-3842-4AFA-B2EA-42E6E6DD0875}" type="parTrans" cxnId="{A4600D02-16ED-46AF-8D38-26A71489E159}">
      <dgm:prSet/>
      <dgm:spPr/>
      <dgm:t>
        <a:bodyPr/>
        <a:lstStyle/>
        <a:p>
          <a:endParaRPr lang="en-US"/>
        </a:p>
      </dgm:t>
    </dgm:pt>
    <dgm:pt modelId="{08C6AC90-8D64-479F-BE50-E6791F333861}" type="sibTrans" cxnId="{A4600D02-16ED-46AF-8D38-26A71489E159}">
      <dgm:prSet/>
      <dgm:spPr/>
      <dgm:t>
        <a:bodyPr/>
        <a:lstStyle/>
        <a:p>
          <a:endParaRPr lang="en-US"/>
        </a:p>
      </dgm:t>
    </dgm:pt>
    <dgm:pt modelId="{1F548EDF-39F7-44EB-9743-8FAD049730DE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/>
            <a:t>SDOH Risk Assessment Tool</a:t>
          </a:r>
        </a:p>
      </dgm:t>
    </dgm:pt>
    <dgm:pt modelId="{212A3ADB-A29D-41D7-82B2-BFAD54ACF23C}" type="parTrans" cxnId="{D6F85574-3E84-4D55-A1DD-2E9828742404}">
      <dgm:prSet/>
      <dgm:spPr/>
      <dgm:t>
        <a:bodyPr/>
        <a:lstStyle/>
        <a:p>
          <a:endParaRPr lang="en-US"/>
        </a:p>
      </dgm:t>
    </dgm:pt>
    <dgm:pt modelId="{4CAF9783-05F4-45FC-A21C-2F346C3D861D}" type="sibTrans" cxnId="{D6F85574-3E84-4D55-A1DD-2E9828742404}">
      <dgm:prSet/>
      <dgm:spPr/>
      <dgm:t>
        <a:bodyPr/>
        <a:lstStyle/>
        <a:p>
          <a:endParaRPr lang="en-US"/>
        </a:p>
      </dgm:t>
    </dgm:pt>
    <dgm:pt modelId="{BF233018-3B73-4514-882D-3BAB67C4AD7D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/>
            <a:t>Veteran Satisfaction</a:t>
          </a:r>
        </a:p>
      </dgm:t>
    </dgm:pt>
    <dgm:pt modelId="{BF6249E4-FF07-43B0-AA4D-6F390DA0DBB0}" type="parTrans" cxnId="{F962F8F9-9DA6-4B74-99B5-6B89807B882B}">
      <dgm:prSet/>
      <dgm:spPr/>
      <dgm:t>
        <a:bodyPr/>
        <a:lstStyle/>
        <a:p>
          <a:endParaRPr lang="en-US"/>
        </a:p>
      </dgm:t>
    </dgm:pt>
    <dgm:pt modelId="{A2B78850-00A4-4425-974D-408D47DB2534}" type="sibTrans" cxnId="{F962F8F9-9DA6-4B74-99B5-6B89807B882B}">
      <dgm:prSet/>
      <dgm:spPr/>
      <dgm:t>
        <a:bodyPr/>
        <a:lstStyle/>
        <a:p>
          <a:endParaRPr lang="en-US"/>
        </a:p>
      </dgm:t>
    </dgm:pt>
    <dgm:pt modelId="{8FCFCB45-29BA-4DDD-ABA2-FC327C5BD69C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/>
            <a:t>Employee Satisfaction</a:t>
          </a:r>
        </a:p>
      </dgm:t>
    </dgm:pt>
    <dgm:pt modelId="{2E53F790-5FB3-4C59-B2B5-07E601F0F6A9}" type="parTrans" cxnId="{8FBBD8E7-33D5-4922-9C35-6EBC96881EDD}">
      <dgm:prSet/>
      <dgm:spPr/>
      <dgm:t>
        <a:bodyPr/>
        <a:lstStyle/>
        <a:p>
          <a:endParaRPr lang="en-US"/>
        </a:p>
      </dgm:t>
    </dgm:pt>
    <dgm:pt modelId="{FDF19D3C-B3D5-461D-9D16-1EF4D59B9079}" type="sibTrans" cxnId="{8FBBD8E7-33D5-4922-9C35-6EBC96881EDD}">
      <dgm:prSet/>
      <dgm:spPr/>
      <dgm:t>
        <a:bodyPr/>
        <a:lstStyle/>
        <a:p>
          <a:endParaRPr lang="en-US"/>
        </a:p>
      </dgm:t>
    </dgm:pt>
    <dgm:pt modelId="{EFFCEAC7-1492-4C8D-BB30-8129283CD3F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IRB Approval</a:t>
          </a:r>
        </a:p>
      </dgm:t>
    </dgm:pt>
    <dgm:pt modelId="{9C307CDF-F87D-408E-9934-BCAFE3A8A484}" type="parTrans" cxnId="{158E62E3-B62C-43EC-80C9-A1C8F91BE43F}">
      <dgm:prSet/>
      <dgm:spPr/>
      <dgm:t>
        <a:bodyPr/>
        <a:lstStyle/>
        <a:p>
          <a:endParaRPr lang="en-US"/>
        </a:p>
      </dgm:t>
    </dgm:pt>
    <dgm:pt modelId="{1716E7BE-77E1-48ED-98F8-765C744D34AA}" type="sibTrans" cxnId="{158E62E3-B62C-43EC-80C9-A1C8F91BE43F}">
      <dgm:prSet/>
      <dgm:spPr/>
      <dgm:t>
        <a:bodyPr/>
        <a:lstStyle/>
        <a:p>
          <a:endParaRPr lang="en-US"/>
        </a:p>
      </dgm:t>
    </dgm:pt>
    <dgm:pt modelId="{491F828C-8439-4088-8322-DE5C52233127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/>
            <a:t>WSU/VA</a:t>
          </a:r>
        </a:p>
      </dgm:t>
    </dgm:pt>
    <dgm:pt modelId="{B56FBBE0-B73A-47E9-AC83-1B3164661CE0}" type="parTrans" cxnId="{17D0EC7B-424B-4B49-8EFC-CACB51DD3D8D}">
      <dgm:prSet/>
      <dgm:spPr/>
      <dgm:t>
        <a:bodyPr/>
        <a:lstStyle/>
        <a:p>
          <a:endParaRPr lang="en-US"/>
        </a:p>
      </dgm:t>
    </dgm:pt>
    <dgm:pt modelId="{CD9AF692-8C11-43B2-9A99-B8B226C96A5B}" type="sibTrans" cxnId="{17D0EC7B-424B-4B49-8EFC-CACB51DD3D8D}">
      <dgm:prSet/>
      <dgm:spPr/>
      <dgm:t>
        <a:bodyPr/>
        <a:lstStyle/>
        <a:p>
          <a:endParaRPr lang="en-US"/>
        </a:p>
      </dgm:t>
    </dgm:pt>
    <dgm:pt modelId="{1848AA95-55A8-4ED1-9715-A62C25068DB5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/>
            <a:t>UDM</a:t>
          </a:r>
        </a:p>
      </dgm:t>
    </dgm:pt>
    <dgm:pt modelId="{03B9A610-4C92-4B86-BB32-973157B9C4CC}" type="parTrans" cxnId="{764F80AC-8869-42FA-97C4-71B5E6207FA6}">
      <dgm:prSet/>
      <dgm:spPr/>
      <dgm:t>
        <a:bodyPr/>
        <a:lstStyle/>
        <a:p>
          <a:endParaRPr lang="en-US"/>
        </a:p>
      </dgm:t>
    </dgm:pt>
    <dgm:pt modelId="{EE51C46E-7D5C-481B-8D99-BBAACE119A49}" type="sibTrans" cxnId="{764F80AC-8869-42FA-97C4-71B5E6207FA6}">
      <dgm:prSet/>
      <dgm:spPr/>
      <dgm:t>
        <a:bodyPr/>
        <a:lstStyle/>
        <a:p>
          <a:endParaRPr lang="en-US"/>
        </a:p>
      </dgm:t>
    </dgm:pt>
    <dgm:pt modelId="{83AD9A49-AF5C-2940-82D8-2C88ECFBCDE8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/>
            <a:t>n=18	</a:t>
          </a:r>
        </a:p>
      </dgm:t>
    </dgm:pt>
    <dgm:pt modelId="{535595F4-9E85-F74C-A2FE-9A5153698678}" type="parTrans" cxnId="{F9CD66A3-DADC-7F42-8378-29164EA3BD35}">
      <dgm:prSet/>
      <dgm:spPr/>
    </dgm:pt>
    <dgm:pt modelId="{1C0041DE-3122-EE45-8797-3CB5C8A6A847}" type="sibTrans" cxnId="{F9CD66A3-DADC-7F42-8378-29164EA3BD35}">
      <dgm:prSet/>
      <dgm:spPr/>
    </dgm:pt>
    <dgm:pt modelId="{3B723219-09B2-4F69-9280-F245FF7DC615}" type="pres">
      <dgm:prSet presAssocID="{F2E22D07-50D8-478A-A7E7-4D809C93FDDB}" presName="Name0" presStyleCnt="0">
        <dgm:presLayoutVars>
          <dgm:dir/>
          <dgm:animLvl val="lvl"/>
          <dgm:resizeHandles val="exact"/>
        </dgm:presLayoutVars>
      </dgm:prSet>
      <dgm:spPr/>
    </dgm:pt>
    <dgm:pt modelId="{078F9EB1-BF87-4C87-8D93-E682EB9F4A8F}" type="pres">
      <dgm:prSet presAssocID="{732BB6C2-A6BF-4F8A-AC69-30FB48B18751}" presName="composite" presStyleCnt="0"/>
      <dgm:spPr/>
    </dgm:pt>
    <dgm:pt modelId="{B61D951B-052E-4F30-8DE8-07A61B9C21AB}" type="pres">
      <dgm:prSet presAssocID="{732BB6C2-A6BF-4F8A-AC69-30FB48B1875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77478C2-92EC-40DA-BDCD-700B5DCA195B}" type="pres">
      <dgm:prSet presAssocID="{732BB6C2-A6BF-4F8A-AC69-30FB48B18751}" presName="desTx" presStyleLbl="alignAccFollowNode1" presStyleIdx="0" presStyleCnt="4" custLinFactNeighborX="-40">
        <dgm:presLayoutVars>
          <dgm:bulletEnabled val="1"/>
        </dgm:presLayoutVars>
      </dgm:prSet>
      <dgm:spPr/>
    </dgm:pt>
    <dgm:pt modelId="{D95E4F1C-C53E-49BD-8F98-A13D832258FD}" type="pres">
      <dgm:prSet presAssocID="{F3B4D86B-299D-4071-B161-0BFC067D6A5B}" presName="space" presStyleCnt="0"/>
      <dgm:spPr/>
    </dgm:pt>
    <dgm:pt modelId="{73DBC856-8FF9-4E93-BEBE-80E4AABD682E}" type="pres">
      <dgm:prSet presAssocID="{8D755E3E-A7D4-4A55-B289-A824F74C1AF8}" presName="composite" presStyleCnt="0"/>
      <dgm:spPr/>
    </dgm:pt>
    <dgm:pt modelId="{B128A64D-7D8F-436A-911E-81A4F3D50166}" type="pres">
      <dgm:prSet presAssocID="{8D755E3E-A7D4-4A55-B289-A824F74C1AF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B53FC58-811E-4317-8DC2-A89B14CAB79F}" type="pres">
      <dgm:prSet presAssocID="{8D755E3E-A7D4-4A55-B289-A824F74C1AF8}" presName="desTx" presStyleLbl="alignAccFollowNode1" presStyleIdx="1" presStyleCnt="4">
        <dgm:presLayoutVars>
          <dgm:bulletEnabled val="1"/>
        </dgm:presLayoutVars>
      </dgm:prSet>
      <dgm:spPr/>
    </dgm:pt>
    <dgm:pt modelId="{EEC31E7B-429E-4273-A8B9-C38D85198060}" type="pres">
      <dgm:prSet presAssocID="{603B7DA1-4715-47C7-8B1D-87E9ED98CE2E}" presName="space" presStyleCnt="0"/>
      <dgm:spPr/>
    </dgm:pt>
    <dgm:pt modelId="{AB14482E-F751-4AE9-8334-FE45FB9CD9D1}" type="pres">
      <dgm:prSet presAssocID="{166EFBD4-E321-4FBF-8996-58B00D22B345}" presName="composite" presStyleCnt="0"/>
      <dgm:spPr/>
    </dgm:pt>
    <dgm:pt modelId="{0543155C-534E-4BDC-9E48-EE8D0F952CDB}" type="pres">
      <dgm:prSet presAssocID="{166EFBD4-E321-4FBF-8996-58B00D22B34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5E925FD-3D94-4CF6-BDC6-DE2F1BDE0DB0}" type="pres">
      <dgm:prSet presAssocID="{166EFBD4-E321-4FBF-8996-58B00D22B345}" presName="desTx" presStyleLbl="alignAccFollowNode1" presStyleIdx="2" presStyleCnt="4">
        <dgm:presLayoutVars>
          <dgm:bulletEnabled val="1"/>
        </dgm:presLayoutVars>
      </dgm:prSet>
      <dgm:spPr/>
    </dgm:pt>
    <dgm:pt modelId="{2A224A80-71D4-483B-B0B8-EC698B1DFAE6}" type="pres">
      <dgm:prSet presAssocID="{08C6AC90-8D64-479F-BE50-E6791F333861}" presName="space" presStyleCnt="0"/>
      <dgm:spPr/>
    </dgm:pt>
    <dgm:pt modelId="{90A4A2F1-4380-43F4-B8AE-34B0E3B5CE94}" type="pres">
      <dgm:prSet presAssocID="{EFFCEAC7-1492-4C8D-BB30-8129283CD3F5}" presName="composite" presStyleCnt="0"/>
      <dgm:spPr/>
    </dgm:pt>
    <dgm:pt modelId="{0E4024F0-6775-4C1A-8C83-E16E17BDB22A}" type="pres">
      <dgm:prSet presAssocID="{EFFCEAC7-1492-4C8D-BB30-8129283CD3F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15859D8-9F14-4F58-878B-B700AE212A23}" type="pres">
      <dgm:prSet presAssocID="{EFFCEAC7-1492-4C8D-BB30-8129283CD3F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4600D02-16ED-46AF-8D38-26A71489E159}" srcId="{F2E22D07-50D8-478A-A7E7-4D809C93FDDB}" destId="{166EFBD4-E321-4FBF-8996-58B00D22B345}" srcOrd="2" destOrd="0" parTransId="{655330A9-3842-4AFA-B2EA-42E6E6DD0875}" sibTransId="{08C6AC90-8D64-479F-BE50-E6791F333861}"/>
    <dgm:cxn modelId="{AE7F3D13-7513-46A1-AF95-76DFBE7B0D58}" type="presOf" srcId="{BF233018-3B73-4514-882D-3BAB67C4AD7D}" destId="{A5E925FD-3D94-4CF6-BDC6-DE2F1BDE0DB0}" srcOrd="0" destOrd="1" presId="urn:microsoft.com/office/officeart/2005/8/layout/hList1"/>
    <dgm:cxn modelId="{201A0A2C-A928-424A-A4BF-20C90D786038}" type="presOf" srcId="{166EFBD4-E321-4FBF-8996-58B00D22B345}" destId="{0543155C-534E-4BDC-9E48-EE8D0F952CDB}" srcOrd="0" destOrd="0" presId="urn:microsoft.com/office/officeart/2005/8/layout/hList1"/>
    <dgm:cxn modelId="{B161573A-805F-4645-B327-A9F2658A1D72}" type="presOf" srcId="{EFFCEAC7-1492-4C8D-BB30-8129283CD3F5}" destId="{0E4024F0-6775-4C1A-8C83-E16E17BDB22A}" srcOrd="0" destOrd="0" presId="urn:microsoft.com/office/officeart/2005/8/layout/hList1"/>
    <dgm:cxn modelId="{67113242-0094-4AA4-AACE-F3774D116513}" srcId="{8D755E3E-A7D4-4A55-B289-A824F74C1AF8}" destId="{A969A890-4B24-4B29-BA6B-82C1A5F01A89}" srcOrd="1" destOrd="0" parTransId="{F7463137-E432-4C0F-8BFA-58EB28C3E841}" sibTransId="{2CD89204-A717-46A1-8443-5E07E60065D0}"/>
    <dgm:cxn modelId="{25C9A042-6BC3-D941-8058-4DD967F9A5D7}" type="presOf" srcId="{83AD9A49-AF5C-2940-82D8-2C88ECFBCDE8}" destId="{9B53FC58-811E-4317-8DC2-A89B14CAB79F}" srcOrd="0" destOrd="2" presId="urn:microsoft.com/office/officeart/2005/8/layout/hList1"/>
    <dgm:cxn modelId="{618AF162-FFF8-4972-92D5-3CD985C9862C}" type="presOf" srcId="{1F548EDF-39F7-44EB-9743-8FAD049730DE}" destId="{A5E925FD-3D94-4CF6-BDC6-DE2F1BDE0DB0}" srcOrd="0" destOrd="0" presId="urn:microsoft.com/office/officeart/2005/8/layout/hList1"/>
    <dgm:cxn modelId="{1E695865-56E2-4DDA-84AD-66E1B4362690}" srcId="{732BB6C2-A6BF-4F8A-AC69-30FB48B18751}" destId="{04D64121-C56E-4CCC-8542-6A4BE37BE451}" srcOrd="0" destOrd="0" parTransId="{E077F4AB-1241-4C07-94AE-E5AD20D4C7AF}" sibTransId="{E5A0B797-6288-4355-9A63-BDDD54B99231}"/>
    <dgm:cxn modelId="{D6F85574-3E84-4D55-A1DD-2E9828742404}" srcId="{166EFBD4-E321-4FBF-8996-58B00D22B345}" destId="{1F548EDF-39F7-44EB-9743-8FAD049730DE}" srcOrd="0" destOrd="0" parTransId="{212A3ADB-A29D-41D7-82B2-BFAD54ACF23C}" sibTransId="{4CAF9783-05F4-45FC-A21C-2F346C3D861D}"/>
    <dgm:cxn modelId="{00776755-63FD-4416-93C8-73EAC1F30EAA}" type="presOf" srcId="{491F828C-8439-4088-8322-DE5C52233127}" destId="{D15859D8-9F14-4F58-878B-B700AE212A23}" srcOrd="0" destOrd="0" presId="urn:microsoft.com/office/officeart/2005/8/layout/hList1"/>
    <dgm:cxn modelId="{EAE0A875-3044-4D46-B175-AD1DB9E61C6B}" type="presOf" srcId="{8D755E3E-A7D4-4A55-B289-A824F74C1AF8}" destId="{B128A64D-7D8F-436A-911E-81A4F3D50166}" srcOrd="0" destOrd="0" presId="urn:microsoft.com/office/officeart/2005/8/layout/hList1"/>
    <dgm:cxn modelId="{F176C05A-E734-4171-B5D9-263C3334B812}" type="presOf" srcId="{A969A890-4B24-4B29-BA6B-82C1A5F01A89}" destId="{9B53FC58-811E-4317-8DC2-A89B14CAB79F}" srcOrd="0" destOrd="1" presId="urn:microsoft.com/office/officeart/2005/8/layout/hList1"/>
    <dgm:cxn modelId="{17D0EC7B-424B-4B49-8EFC-CACB51DD3D8D}" srcId="{EFFCEAC7-1492-4C8D-BB30-8129283CD3F5}" destId="{491F828C-8439-4088-8322-DE5C52233127}" srcOrd="0" destOrd="0" parTransId="{B56FBBE0-B73A-47E9-AC83-1B3164661CE0}" sibTransId="{CD9AF692-8C11-43B2-9A99-B8B226C96A5B}"/>
    <dgm:cxn modelId="{5BEFA28B-EB7A-4B40-8903-597453ACD76B}" type="presOf" srcId="{6921B26F-A6CB-4253-A5CA-DA0234EFCCDD}" destId="{9B53FC58-811E-4317-8DC2-A89B14CAB79F}" srcOrd="0" destOrd="0" presId="urn:microsoft.com/office/officeart/2005/8/layout/hList1"/>
    <dgm:cxn modelId="{1D385C92-6330-48A2-A13C-4BE3B859C46A}" type="presOf" srcId="{8FCFCB45-29BA-4DDD-ABA2-FC327C5BD69C}" destId="{A5E925FD-3D94-4CF6-BDC6-DE2F1BDE0DB0}" srcOrd="0" destOrd="2" presId="urn:microsoft.com/office/officeart/2005/8/layout/hList1"/>
    <dgm:cxn modelId="{67B9469A-A84F-46D4-841E-563BDB040E78}" type="presOf" srcId="{1848AA95-55A8-4ED1-9715-A62C25068DB5}" destId="{D15859D8-9F14-4F58-878B-B700AE212A23}" srcOrd="0" destOrd="1" presId="urn:microsoft.com/office/officeart/2005/8/layout/hList1"/>
    <dgm:cxn modelId="{BAB1619C-24A2-432D-A382-B491DD603B3B}" type="presOf" srcId="{04D64121-C56E-4CCC-8542-6A4BE37BE451}" destId="{E77478C2-92EC-40DA-BDCD-700B5DCA195B}" srcOrd="0" destOrd="0" presId="urn:microsoft.com/office/officeart/2005/8/layout/hList1"/>
    <dgm:cxn modelId="{F9CD66A3-DADC-7F42-8378-29164EA3BD35}" srcId="{8D755E3E-A7D4-4A55-B289-A824F74C1AF8}" destId="{83AD9A49-AF5C-2940-82D8-2C88ECFBCDE8}" srcOrd="2" destOrd="0" parTransId="{535595F4-9E85-F74C-A2FE-9A5153698678}" sibTransId="{1C0041DE-3122-EE45-8797-3CB5C8A6A847}"/>
    <dgm:cxn modelId="{764F80AC-8869-42FA-97C4-71B5E6207FA6}" srcId="{EFFCEAC7-1492-4C8D-BB30-8129283CD3F5}" destId="{1848AA95-55A8-4ED1-9715-A62C25068DB5}" srcOrd="1" destOrd="0" parTransId="{03B9A610-4C92-4B86-BB32-973157B9C4CC}" sibTransId="{EE51C46E-7D5C-481B-8D99-BBAACE119A49}"/>
    <dgm:cxn modelId="{079E7BB4-CEA5-4558-BAB4-F59A664B9E6B}" type="presOf" srcId="{F2E22D07-50D8-478A-A7E7-4D809C93FDDB}" destId="{3B723219-09B2-4F69-9280-F245FF7DC615}" srcOrd="0" destOrd="0" presId="urn:microsoft.com/office/officeart/2005/8/layout/hList1"/>
    <dgm:cxn modelId="{5EA080D4-0DD5-47F6-BBCF-45A3BCDF1AEA}" type="presOf" srcId="{732BB6C2-A6BF-4F8A-AC69-30FB48B18751}" destId="{B61D951B-052E-4F30-8DE8-07A61B9C21AB}" srcOrd="0" destOrd="0" presId="urn:microsoft.com/office/officeart/2005/8/layout/hList1"/>
    <dgm:cxn modelId="{158E62E3-B62C-43EC-80C9-A1C8F91BE43F}" srcId="{F2E22D07-50D8-478A-A7E7-4D809C93FDDB}" destId="{EFFCEAC7-1492-4C8D-BB30-8129283CD3F5}" srcOrd="3" destOrd="0" parTransId="{9C307CDF-F87D-408E-9934-BCAFE3A8A484}" sibTransId="{1716E7BE-77E1-48ED-98F8-765C744D34AA}"/>
    <dgm:cxn modelId="{3B2329E7-2744-4C41-9536-A83AD1462690}" srcId="{8D755E3E-A7D4-4A55-B289-A824F74C1AF8}" destId="{6921B26F-A6CB-4253-A5CA-DA0234EFCCDD}" srcOrd="0" destOrd="0" parTransId="{B314BD7B-A2C4-4FBC-BB8D-3F7C46822AFA}" sibTransId="{4A64CCBD-C0B0-4BDB-836C-53A2FE7CA0CB}"/>
    <dgm:cxn modelId="{D0C2D4E7-00BF-482F-AA96-9AEE99ACFB79}" srcId="{F2E22D07-50D8-478A-A7E7-4D809C93FDDB}" destId="{732BB6C2-A6BF-4F8A-AC69-30FB48B18751}" srcOrd="0" destOrd="0" parTransId="{8310A2DD-EEDE-454B-A343-3418012E735F}" sibTransId="{F3B4D86B-299D-4071-B161-0BFC067D6A5B}"/>
    <dgm:cxn modelId="{8FBBD8E7-33D5-4922-9C35-6EBC96881EDD}" srcId="{166EFBD4-E321-4FBF-8996-58B00D22B345}" destId="{8FCFCB45-29BA-4DDD-ABA2-FC327C5BD69C}" srcOrd="2" destOrd="0" parTransId="{2E53F790-5FB3-4C59-B2B5-07E601F0F6A9}" sibTransId="{FDF19D3C-B3D5-461D-9D16-1EF4D59B9079}"/>
    <dgm:cxn modelId="{BB5197E9-C7D6-4C39-BD2D-E5AE7649EF09}" srcId="{F2E22D07-50D8-478A-A7E7-4D809C93FDDB}" destId="{8D755E3E-A7D4-4A55-B289-A824F74C1AF8}" srcOrd="1" destOrd="0" parTransId="{E3EECB51-554E-4B02-B945-324106452DD7}" sibTransId="{603B7DA1-4715-47C7-8B1D-87E9ED98CE2E}"/>
    <dgm:cxn modelId="{F962F8F9-9DA6-4B74-99B5-6B89807B882B}" srcId="{166EFBD4-E321-4FBF-8996-58B00D22B345}" destId="{BF233018-3B73-4514-882D-3BAB67C4AD7D}" srcOrd="1" destOrd="0" parTransId="{BF6249E4-FF07-43B0-AA4D-6F390DA0DBB0}" sibTransId="{A2B78850-00A4-4425-974D-408D47DB2534}"/>
    <dgm:cxn modelId="{ED312F94-B93D-4F04-AC36-51286B0CA0AD}" type="presParOf" srcId="{3B723219-09B2-4F69-9280-F245FF7DC615}" destId="{078F9EB1-BF87-4C87-8D93-E682EB9F4A8F}" srcOrd="0" destOrd="0" presId="urn:microsoft.com/office/officeart/2005/8/layout/hList1"/>
    <dgm:cxn modelId="{69BB8B5E-5725-42C0-9656-4E0CD0789ECF}" type="presParOf" srcId="{078F9EB1-BF87-4C87-8D93-E682EB9F4A8F}" destId="{B61D951B-052E-4F30-8DE8-07A61B9C21AB}" srcOrd="0" destOrd="0" presId="urn:microsoft.com/office/officeart/2005/8/layout/hList1"/>
    <dgm:cxn modelId="{3D705191-1D95-4529-9C85-258671616FF0}" type="presParOf" srcId="{078F9EB1-BF87-4C87-8D93-E682EB9F4A8F}" destId="{E77478C2-92EC-40DA-BDCD-700B5DCA195B}" srcOrd="1" destOrd="0" presId="urn:microsoft.com/office/officeart/2005/8/layout/hList1"/>
    <dgm:cxn modelId="{B9FF1DDE-9508-48F4-9D65-83FFD5FA0BAF}" type="presParOf" srcId="{3B723219-09B2-4F69-9280-F245FF7DC615}" destId="{D95E4F1C-C53E-49BD-8F98-A13D832258FD}" srcOrd="1" destOrd="0" presId="urn:microsoft.com/office/officeart/2005/8/layout/hList1"/>
    <dgm:cxn modelId="{86CE5139-1310-4179-9F01-B9833830A8B2}" type="presParOf" srcId="{3B723219-09B2-4F69-9280-F245FF7DC615}" destId="{73DBC856-8FF9-4E93-BEBE-80E4AABD682E}" srcOrd="2" destOrd="0" presId="urn:microsoft.com/office/officeart/2005/8/layout/hList1"/>
    <dgm:cxn modelId="{5D9093F1-58A2-4E28-954A-1552FB7FFFD4}" type="presParOf" srcId="{73DBC856-8FF9-4E93-BEBE-80E4AABD682E}" destId="{B128A64D-7D8F-436A-911E-81A4F3D50166}" srcOrd="0" destOrd="0" presId="urn:microsoft.com/office/officeart/2005/8/layout/hList1"/>
    <dgm:cxn modelId="{EB664946-218B-4542-99C2-D2F9ED7C0F57}" type="presParOf" srcId="{73DBC856-8FF9-4E93-BEBE-80E4AABD682E}" destId="{9B53FC58-811E-4317-8DC2-A89B14CAB79F}" srcOrd="1" destOrd="0" presId="urn:microsoft.com/office/officeart/2005/8/layout/hList1"/>
    <dgm:cxn modelId="{F3445E8D-C63D-4AE7-BD05-A8A75F81A1EE}" type="presParOf" srcId="{3B723219-09B2-4F69-9280-F245FF7DC615}" destId="{EEC31E7B-429E-4273-A8B9-C38D85198060}" srcOrd="3" destOrd="0" presId="urn:microsoft.com/office/officeart/2005/8/layout/hList1"/>
    <dgm:cxn modelId="{C26AA080-E713-4404-9FA3-700B97A895B1}" type="presParOf" srcId="{3B723219-09B2-4F69-9280-F245FF7DC615}" destId="{AB14482E-F751-4AE9-8334-FE45FB9CD9D1}" srcOrd="4" destOrd="0" presId="urn:microsoft.com/office/officeart/2005/8/layout/hList1"/>
    <dgm:cxn modelId="{9300F13A-7731-4C93-B604-46E421F0832C}" type="presParOf" srcId="{AB14482E-F751-4AE9-8334-FE45FB9CD9D1}" destId="{0543155C-534E-4BDC-9E48-EE8D0F952CDB}" srcOrd="0" destOrd="0" presId="urn:microsoft.com/office/officeart/2005/8/layout/hList1"/>
    <dgm:cxn modelId="{24919AE5-E144-47D6-A8FA-08E2C3768901}" type="presParOf" srcId="{AB14482E-F751-4AE9-8334-FE45FB9CD9D1}" destId="{A5E925FD-3D94-4CF6-BDC6-DE2F1BDE0DB0}" srcOrd="1" destOrd="0" presId="urn:microsoft.com/office/officeart/2005/8/layout/hList1"/>
    <dgm:cxn modelId="{0C297861-BD73-4EEE-AAF2-A03230736E1E}" type="presParOf" srcId="{3B723219-09B2-4F69-9280-F245FF7DC615}" destId="{2A224A80-71D4-483B-B0B8-EC698B1DFAE6}" srcOrd="5" destOrd="0" presId="urn:microsoft.com/office/officeart/2005/8/layout/hList1"/>
    <dgm:cxn modelId="{181FAE3B-090E-40BB-BAD5-E3DA47067C90}" type="presParOf" srcId="{3B723219-09B2-4F69-9280-F245FF7DC615}" destId="{90A4A2F1-4380-43F4-B8AE-34B0E3B5CE94}" srcOrd="6" destOrd="0" presId="urn:microsoft.com/office/officeart/2005/8/layout/hList1"/>
    <dgm:cxn modelId="{4559DBE4-70EE-4621-9D54-EDA0F9578366}" type="presParOf" srcId="{90A4A2F1-4380-43F4-B8AE-34B0E3B5CE94}" destId="{0E4024F0-6775-4C1A-8C83-E16E17BDB22A}" srcOrd="0" destOrd="0" presId="urn:microsoft.com/office/officeart/2005/8/layout/hList1"/>
    <dgm:cxn modelId="{93B946E4-80EB-4F99-8C6A-13FAA7DDA63D}" type="presParOf" srcId="{90A4A2F1-4380-43F4-B8AE-34B0E3B5CE94}" destId="{D15859D8-9F14-4F58-878B-B700AE212A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F3AF1-8E00-401A-940F-18C6F76502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238881-AF67-4BF2-A414-EAC6D265FA59}">
      <dgm:prSet/>
      <dgm:spPr/>
      <dgm:t>
        <a:bodyPr/>
        <a:lstStyle/>
        <a:p>
          <a:r>
            <a:rPr lang="en-US" dirty="0"/>
            <a:t>Intervention</a:t>
          </a:r>
        </a:p>
      </dgm:t>
    </dgm:pt>
    <dgm:pt modelId="{3F7C6A88-E1A9-45EE-BDB2-AC7E21A550DD}" type="parTrans" cxnId="{4ACE56E0-3D9A-4B80-BD3F-48A0A29D4882}">
      <dgm:prSet/>
      <dgm:spPr/>
      <dgm:t>
        <a:bodyPr/>
        <a:lstStyle/>
        <a:p>
          <a:endParaRPr lang="en-US"/>
        </a:p>
      </dgm:t>
    </dgm:pt>
    <dgm:pt modelId="{CB4C041D-C33E-40CB-BCC9-2A9A9A8B63CA}" type="sibTrans" cxnId="{4ACE56E0-3D9A-4B80-BD3F-48A0A29D4882}">
      <dgm:prSet/>
      <dgm:spPr/>
      <dgm:t>
        <a:bodyPr/>
        <a:lstStyle/>
        <a:p>
          <a:endParaRPr lang="en-US"/>
        </a:p>
      </dgm:t>
    </dgm:pt>
    <dgm:pt modelId="{8B9763D5-3BC5-481B-96B1-858A67178896}">
      <dgm:prSet/>
      <dgm:spPr/>
      <dgm:t>
        <a:bodyPr/>
        <a:lstStyle/>
        <a:p>
          <a:r>
            <a:rPr lang="en-US"/>
            <a:t>2-Week Pilot Program</a:t>
          </a:r>
        </a:p>
      </dgm:t>
    </dgm:pt>
    <dgm:pt modelId="{2F616AE4-8E2C-4D1B-917C-5F319CC32321}" type="parTrans" cxnId="{47344365-4D81-4628-A833-6C4949FCD32C}">
      <dgm:prSet/>
      <dgm:spPr/>
      <dgm:t>
        <a:bodyPr/>
        <a:lstStyle/>
        <a:p>
          <a:endParaRPr lang="en-US"/>
        </a:p>
      </dgm:t>
    </dgm:pt>
    <dgm:pt modelId="{03B3F313-060D-4206-9966-6D5BA5DD1CAA}" type="sibTrans" cxnId="{47344365-4D81-4628-A833-6C4949FCD32C}">
      <dgm:prSet/>
      <dgm:spPr/>
      <dgm:t>
        <a:bodyPr/>
        <a:lstStyle/>
        <a:p>
          <a:endParaRPr lang="en-US"/>
        </a:p>
      </dgm:t>
    </dgm:pt>
    <dgm:pt modelId="{906F95CC-EDDE-4043-9E65-5602000E9ECF}">
      <dgm:prSet/>
      <dgm:spPr/>
      <dgm:t>
        <a:bodyPr/>
        <a:lstStyle/>
        <a:p>
          <a:r>
            <a:rPr lang="en-US" dirty="0">
              <a:latin typeface="+mj-lt"/>
            </a:rPr>
            <a:t>QI Discharge Practices of ICTT</a:t>
          </a:r>
        </a:p>
      </dgm:t>
    </dgm:pt>
    <dgm:pt modelId="{3B303A0D-E987-41BB-A045-DDFE1675BF68}" type="parTrans" cxnId="{A31509FC-242C-4C93-A65D-1A0622A9B11B}">
      <dgm:prSet/>
      <dgm:spPr/>
      <dgm:t>
        <a:bodyPr/>
        <a:lstStyle/>
        <a:p>
          <a:endParaRPr lang="en-US"/>
        </a:p>
      </dgm:t>
    </dgm:pt>
    <dgm:pt modelId="{AB4FBADE-7A3A-4A07-A1C9-1093EC7E6039}" type="sibTrans" cxnId="{A31509FC-242C-4C93-A65D-1A0622A9B11B}">
      <dgm:prSet/>
      <dgm:spPr/>
      <dgm:t>
        <a:bodyPr/>
        <a:lstStyle/>
        <a:p>
          <a:endParaRPr lang="en-US"/>
        </a:p>
      </dgm:t>
    </dgm:pt>
    <dgm:pt modelId="{0F17AC61-3608-412B-B75F-FF269850393B}">
      <dgm:prSet/>
      <dgm:spPr/>
      <dgm:t>
        <a:bodyPr/>
        <a:lstStyle/>
        <a:p>
          <a:r>
            <a:rPr lang="en-US" dirty="0">
              <a:latin typeface="+mj-lt"/>
            </a:rPr>
            <a:t>Pre and Post Intervention Data</a:t>
          </a:r>
        </a:p>
      </dgm:t>
    </dgm:pt>
    <dgm:pt modelId="{959B27D8-3924-4E73-A685-A974A51B5DED}" type="parTrans" cxnId="{AE2A455E-BD43-49C8-98A9-01089D0F8549}">
      <dgm:prSet/>
      <dgm:spPr/>
      <dgm:t>
        <a:bodyPr/>
        <a:lstStyle/>
        <a:p>
          <a:endParaRPr lang="en-US"/>
        </a:p>
      </dgm:t>
    </dgm:pt>
    <dgm:pt modelId="{C5D9F7D6-20E7-4221-B24D-9A8631695135}" type="sibTrans" cxnId="{AE2A455E-BD43-49C8-98A9-01089D0F8549}">
      <dgm:prSet/>
      <dgm:spPr/>
      <dgm:t>
        <a:bodyPr/>
        <a:lstStyle/>
        <a:p>
          <a:endParaRPr lang="en-US"/>
        </a:p>
      </dgm:t>
    </dgm:pt>
    <dgm:pt modelId="{C4E7C714-4C76-4FEF-9395-4AF51914CA7E}" type="pres">
      <dgm:prSet presAssocID="{D06F3AF1-8E00-401A-940F-18C6F76502D2}" presName="linear" presStyleCnt="0">
        <dgm:presLayoutVars>
          <dgm:animLvl val="lvl"/>
          <dgm:resizeHandles val="exact"/>
        </dgm:presLayoutVars>
      </dgm:prSet>
      <dgm:spPr/>
    </dgm:pt>
    <dgm:pt modelId="{A39E95D6-2161-4D3F-84D8-BF2837FC9713}" type="pres">
      <dgm:prSet presAssocID="{BB238881-AF67-4BF2-A414-EAC6D265FA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390F5F-2E8F-45D4-8D15-DB5CC2E2BB68}" type="pres">
      <dgm:prSet presAssocID="{CB4C041D-C33E-40CB-BCC9-2A9A9A8B63CA}" presName="spacer" presStyleCnt="0"/>
      <dgm:spPr/>
    </dgm:pt>
    <dgm:pt modelId="{34F8F112-62D9-453C-A599-FD1DDF74FAC7}" type="pres">
      <dgm:prSet presAssocID="{8B9763D5-3BC5-481B-96B1-858A671788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6BCA7E-9A2D-43CB-BD27-62BBDAA7B2B0}" type="pres">
      <dgm:prSet presAssocID="{8B9763D5-3BC5-481B-96B1-858A6717889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F86A29-FAEB-4B01-916E-08433BF0E1FF}" type="presOf" srcId="{906F95CC-EDDE-4043-9E65-5602000E9ECF}" destId="{B76BCA7E-9A2D-43CB-BD27-62BBDAA7B2B0}" srcOrd="0" destOrd="0" presId="urn:microsoft.com/office/officeart/2005/8/layout/vList2"/>
    <dgm:cxn modelId="{AE2A455E-BD43-49C8-98A9-01089D0F8549}" srcId="{8B9763D5-3BC5-481B-96B1-858A67178896}" destId="{0F17AC61-3608-412B-B75F-FF269850393B}" srcOrd="1" destOrd="0" parTransId="{959B27D8-3924-4E73-A685-A974A51B5DED}" sibTransId="{C5D9F7D6-20E7-4221-B24D-9A8631695135}"/>
    <dgm:cxn modelId="{47344365-4D81-4628-A833-6C4949FCD32C}" srcId="{D06F3AF1-8E00-401A-940F-18C6F76502D2}" destId="{8B9763D5-3BC5-481B-96B1-858A67178896}" srcOrd="1" destOrd="0" parTransId="{2F616AE4-8E2C-4D1B-917C-5F319CC32321}" sibTransId="{03B3F313-060D-4206-9966-6D5BA5DD1CAA}"/>
    <dgm:cxn modelId="{CC9D886E-0320-46F2-91E3-F3970935C3A4}" type="presOf" srcId="{8B9763D5-3BC5-481B-96B1-858A67178896}" destId="{34F8F112-62D9-453C-A599-FD1DDF74FAC7}" srcOrd="0" destOrd="0" presId="urn:microsoft.com/office/officeart/2005/8/layout/vList2"/>
    <dgm:cxn modelId="{FC5EAEAA-1CE1-4040-BACD-75AB985C4F59}" type="presOf" srcId="{D06F3AF1-8E00-401A-940F-18C6F76502D2}" destId="{C4E7C714-4C76-4FEF-9395-4AF51914CA7E}" srcOrd="0" destOrd="0" presId="urn:microsoft.com/office/officeart/2005/8/layout/vList2"/>
    <dgm:cxn modelId="{4FFD5DB3-0ABF-435C-8715-07444DD03D87}" type="presOf" srcId="{BB238881-AF67-4BF2-A414-EAC6D265FA59}" destId="{A39E95D6-2161-4D3F-84D8-BF2837FC9713}" srcOrd="0" destOrd="0" presId="urn:microsoft.com/office/officeart/2005/8/layout/vList2"/>
    <dgm:cxn modelId="{4ACE56E0-3D9A-4B80-BD3F-48A0A29D4882}" srcId="{D06F3AF1-8E00-401A-940F-18C6F76502D2}" destId="{BB238881-AF67-4BF2-A414-EAC6D265FA59}" srcOrd="0" destOrd="0" parTransId="{3F7C6A88-E1A9-45EE-BDB2-AC7E21A550DD}" sibTransId="{CB4C041D-C33E-40CB-BCC9-2A9A9A8B63CA}"/>
    <dgm:cxn modelId="{A31509FC-242C-4C93-A65D-1A0622A9B11B}" srcId="{8B9763D5-3BC5-481B-96B1-858A67178896}" destId="{906F95CC-EDDE-4043-9E65-5602000E9ECF}" srcOrd="0" destOrd="0" parTransId="{3B303A0D-E987-41BB-A045-DDFE1675BF68}" sibTransId="{AB4FBADE-7A3A-4A07-A1C9-1093EC7E6039}"/>
    <dgm:cxn modelId="{E49C4AFF-6885-4B3A-AD68-EF5D14077341}" type="presOf" srcId="{0F17AC61-3608-412B-B75F-FF269850393B}" destId="{B76BCA7E-9A2D-43CB-BD27-62BBDAA7B2B0}" srcOrd="0" destOrd="1" presId="urn:microsoft.com/office/officeart/2005/8/layout/vList2"/>
    <dgm:cxn modelId="{7C99071D-EF85-41AB-AE0B-8E07EF72BFD3}" type="presParOf" srcId="{C4E7C714-4C76-4FEF-9395-4AF51914CA7E}" destId="{A39E95D6-2161-4D3F-84D8-BF2837FC9713}" srcOrd="0" destOrd="0" presId="urn:microsoft.com/office/officeart/2005/8/layout/vList2"/>
    <dgm:cxn modelId="{608CF247-8F7A-4667-B561-15B38D468F42}" type="presParOf" srcId="{C4E7C714-4C76-4FEF-9395-4AF51914CA7E}" destId="{7E390F5F-2E8F-45D4-8D15-DB5CC2E2BB68}" srcOrd="1" destOrd="0" presId="urn:microsoft.com/office/officeart/2005/8/layout/vList2"/>
    <dgm:cxn modelId="{2EE118E3-8CBA-4FA6-935C-AC8B668AB8EE}" type="presParOf" srcId="{C4E7C714-4C76-4FEF-9395-4AF51914CA7E}" destId="{34F8F112-62D9-453C-A599-FD1DDF74FAC7}" srcOrd="2" destOrd="0" presId="urn:microsoft.com/office/officeart/2005/8/layout/vList2"/>
    <dgm:cxn modelId="{EE359256-04D8-45CC-9D6E-C76C889E232B}" type="presParOf" srcId="{C4E7C714-4C76-4FEF-9395-4AF51914CA7E}" destId="{B76BCA7E-9A2D-43CB-BD27-62BBDAA7B2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1CBBA-BCC8-4FB1-ABA1-F3B4D5683F92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E20031-BEDE-4FFF-80C8-EE1B07455EF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>
              <a:highlight>
                <a:srgbClr val="0000FF"/>
              </a:highlight>
            </a:rPr>
            <a:t>Project Committee</a:t>
          </a:r>
        </a:p>
      </dgm:t>
    </dgm:pt>
    <dgm:pt modelId="{51B7DDC8-08A4-4A11-AD22-60534EECBBEC}" type="parTrans" cxnId="{13BC89B6-B15C-4EEF-991F-FDF50DBE7280}">
      <dgm:prSet/>
      <dgm:spPr/>
      <dgm:t>
        <a:bodyPr/>
        <a:lstStyle/>
        <a:p>
          <a:endParaRPr lang="en-US"/>
        </a:p>
      </dgm:t>
    </dgm:pt>
    <dgm:pt modelId="{A0439A7A-1484-47F4-A947-38660D602259}" type="sibTrans" cxnId="{13BC89B6-B15C-4EEF-991F-FDF50DBE7280}">
      <dgm:prSet/>
      <dgm:spPr/>
      <dgm:t>
        <a:bodyPr/>
        <a:lstStyle/>
        <a:p>
          <a:endParaRPr lang="en-US"/>
        </a:p>
      </dgm:t>
    </dgm:pt>
    <dgm:pt modelId="{1B02A697-0283-4F7A-9DD5-88675DA8A2F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Dr. Karen Mihelich (Chair)</a:t>
          </a:r>
        </a:p>
      </dgm:t>
    </dgm:pt>
    <dgm:pt modelId="{5E9DE519-37C5-4CB7-B080-31E48816E557}" type="parTrans" cxnId="{656D1CF0-0198-4BAA-A557-7791BE019354}">
      <dgm:prSet/>
      <dgm:spPr/>
      <dgm:t>
        <a:bodyPr/>
        <a:lstStyle/>
        <a:p>
          <a:endParaRPr lang="en-US"/>
        </a:p>
      </dgm:t>
    </dgm:pt>
    <dgm:pt modelId="{7BCF70C5-A593-4EC6-B7C1-1CE15CAC3AB2}" type="sibTrans" cxnId="{656D1CF0-0198-4BAA-A557-7791BE019354}">
      <dgm:prSet/>
      <dgm:spPr/>
      <dgm:t>
        <a:bodyPr/>
        <a:lstStyle/>
        <a:p>
          <a:endParaRPr lang="en-US"/>
        </a:p>
      </dgm:t>
    </dgm:pt>
    <dgm:pt modelId="{9854292F-222A-4414-94F5-C56E5056B85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Dr. Burson (DNP Advisor)</a:t>
          </a:r>
        </a:p>
      </dgm:t>
    </dgm:pt>
    <dgm:pt modelId="{86BB51D6-7872-47CC-838A-75BE492BF8FE}" type="parTrans" cxnId="{D8787728-DD99-4994-86DE-C6376A1036CD}">
      <dgm:prSet/>
      <dgm:spPr/>
      <dgm:t>
        <a:bodyPr/>
        <a:lstStyle/>
        <a:p>
          <a:endParaRPr lang="en-US"/>
        </a:p>
      </dgm:t>
    </dgm:pt>
    <dgm:pt modelId="{84FA0C86-74A1-4072-8121-2D842EA73741}" type="sibTrans" cxnId="{D8787728-DD99-4994-86DE-C6376A1036CD}">
      <dgm:prSet/>
      <dgm:spPr/>
      <dgm:t>
        <a:bodyPr/>
        <a:lstStyle/>
        <a:p>
          <a:endParaRPr lang="en-US"/>
        </a:p>
      </dgm:t>
    </dgm:pt>
    <dgm:pt modelId="{3B65F619-358F-4252-95DF-D887DA60B9B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Belinda Brown-Tereza (JDDVA Chief Executive Nurse)</a:t>
          </a:r>
        </a:p>
      </dgm:t>
    </dgm:pt>
    <dgm:pt modelId="{2EF70D2E-CB15-4FC1-BDEF-56A056886943}" type="parTrans" cxnId="{F8090656-7C6A-4C76-9EC0-0A8DC2737629}">
      <dgm:prSet/>
      <dgm:spPr/>
      <dgm:t>
        <a:bodyPr/>
        <a:lstStyle/>
        <a:p>
          <a:endParaRPr lang="en-US"/>
        </a:p>
      </dgm:t>
    </dgm:pt>
    <dgm:pt modelId="{4E6AD1FC-979D-4133-98B4-930A1928F77B}" type="sibTrans" cxnId="{F8090656-7C6A-4C76-9EC0-0A8DC2737629}">
      <dgm:prSet/>
      <dgm:spPr/>
      <dgm:t>
        <a:bodyPr/>
        <a:lstStyle/>
        <a:p>
          <a:endParaRPr lang="en-US"/>
        </a:p>
      </dgm:t>
    </dgm:pt>
    <dgm:pt modelId="{8574CB20-3317-418A-8C78-5A793D8D004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Marla Gresham (Mental Health Chief Nurse)</a:t>
          </a:r>
        </a:p>
      </dgm:t>
    </dgm:pt>
    <dgm:pt modelId="{8EBFC71E-8C36-421B-893C-BC089CFED50F}" type="parTrans" cxnId="{AFE77385-AA24-4CEF-A5E3-79945AD5C762}">
      <dgm:prSet/>
      <dgm:spPr/>
      <dgm:t>
        <a:bodyPr/>
        <a:lstStyle/>
        <a:p>
          <a:endParaRPr lang="en-US"/>
        </a:p>
      </dgm:t>
    </dgm:pt>
    <dgm:pt modelId="{72AE2FAA-34C9-46A2-BD97-B10CC850A52E}" type="sibTrans" cxnId="{AFE77385-AA24-4CEF-A5E3-79945AD5C762}">
      <dgm:prSet/>
      <dgm:spPr/>
      <dgm:t>
        <a:bodyPr/>
        <a:lstStyle/>
        <a:p>
          <a:endParaRPr lang="en-US"/>
        </a:p>
      </dgm:t>
    </dgm:pt>
    <dgm:pt modelId="{9B19430A-05A8-45BA-8071-D8199DF69EF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B2 North ICTT</a:t>
          </a:r>
        </a:p>
      </dgm:t>
    </dgm:pt>
    <dgm:pt modelId="{54A09251-3B56-410E-AA98-B79F66FD55E1}" type="parTrans" cxnId="{18E8EDFB-0C22-4952-855F-20EF3284132D}">
      <dgm:prSet/>
      <dgm:spPr/>
      <dgm:t>
        <a:bodyPr/>
        <a:lstStyle/>
        <a:p>
          <a:endParaRPr lang="en-US"/>
        </a:p>
      </dgm:t>
    </dgm:pt>
    <dgm:pt modelId="{1EEE4B2F-490E-4B7C-8D01-C6E05BC08F9F}" type="sibTrans" cxnId="{18E8EDFB-0C22-4952-855F-20EF3284132D}">
      <dgm:prSet/>
      <dgm:spPr/>
      <dgm:t>
        <a:bodyPr/>
        <a:lstStyle/>
        <a:p>
          <a:endParaRPr lang="en-US"/>
        </a:p>
      </dgm:t>
    </dgm:pt>
    <dgm:pt modelId="{8D15AB28-B939-47B4-8271-003348CCA31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JDDVA Education &amp; Statistical Staff</a:t>
          </a:r>
        </a:p>
      </dgm:t>
    </dgm:pt>
    <dgm:pt modelId="{49BEBD69-5C9E-4C8E-ACEB-5A6BB80DA862}" type="parTrans" cxnId="{D3DE3842-418B-4A9A-A130-8C33C797A036}">
      <dgm:prSet/>
      <dgm:spPr/>
      <dgm:t>
        <a:bodyPr/>
        <a:lstStyle/>
        <a:p>
          <a:endParaRPr lang="en-US"/>
        </a:p>
      </dgm:t>
    </dgm:pt>
    <dgm:pt modelId="{694DD1D5-7922-4D8F-9119-F13A62C40D68}" type="sibTrans" cxnId="{D3DE3842-418B-4A9A-A130-8C33C797A036}">
      <dgm:prSet/>
      <dgm:spPr/>
      <dgm:t>
        <a:bodyPr/>
        <a:lstStyle/>
        <a:p>
          <a:endParaRPr lang="en-US"/>
        </a:p>
      </dgm:t>
    </dgm:pt>
    <dgm:pt modelId="{DBF80AAF-EE3E-4C34-B01C-3D895514316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highlight>
                <a:srgbClr val="0000FF"/>
              </a:highlight>
            </a:rPr>
            <a:t>My Family &amp; RACC Family</a:t>
          </a:r>
        </a:p>
      </dgm:t>
    </dgm:pt>
    <dgm:pt modelId="{70946D11-CAA9-4250-BC0D-2F7D206FA631}" type="parTrans" cxnId="{E434D35C-9139-4AF3-B6EE-7E7F98A05D63}">
      <dgm:prSet/>
      <dgm:spPr/>
      <dgm:t>
        <a:bodyPr/>
        <a:lstStyle/>
        <a:p>
          <a:endParaRPr lang="en-US"/>
        </a:p>
      </dgm:t>
    </dgm:pt>
    <dgm:pt modelId="{FB790517-31DF-479B-A962-8E0391499171}" type="sibTrans" cxnId="{E434D35C-9139-4AF3-B6EE-7E7F98A05D63}">
      <dgm:prSet/>
      <dgm:spPr/>
      <dgm:t>
        <a:bodyPr/>
        <a:lstStyle/>
        <a:p>
          <a:endParaRPr lang="en-US"/>
        </a:p>
      </dgm:t>
    </dgm:pt>
    <dgm:pt modelId="{626AC10D-FE25-40BE-8506-5517D6B54801}" type="pres">
      <dgm:prSet presAssocID="{4CA1CBBA-BCC8-4FB1-ABA1-F3B4D5683F92}" presName="diagram" presStyleCnt="0">
        <dgm:presLayoutVars>
          <dgm:dir/>
          <dgm:resizeHandles val="exact"/>
        </dgm:presLayoutVars>
      </dgm:prSet>
      <dgm:spPr/>
    </dgm:pt>
    <dgm:pt modelId="{3CC94213-6B95-4470-AB5A-EAF685DDC2F6}" type="pres">
      <dgm:prSet presAssocID="{78E20031-BEDE-4FFF-80C8-EE1B07455EF5}" presName="node" presStyleLbl="node1" presStyleIdx="0" presStyleCnt="8">
        <dgm:presLayoutVars>
          <dgm:bulletEnabled val="1"/>
        </dgm:presLayoutVars>
      </dgm:prSet>
      <dgm:spPr/>
    </dgm:pt>
    <dgm:pt modelId="{CFC548BE-DFD7-4679-A51F-0EE2A18290B5}" type="pres">
      <dgm:prSet presAssocID="{A0439A7A-1484-47F4-A947-38660D602259}" presName="sibTrans" presStyleCnt="0"/>
      <dgm:spPr/>
    </dgm:pt>
    <dgm:pt modelId="{D5484A0B-3A73-4CDF-9272-4597A6180B54}" type="pres">
      <dgm:prSet presAssocID="{1B02A697-0283-4F7A-9DD5-88675DA8A2F1}" presName="node" presStyleLbl="node1" presStyleIdx="1" presStyleCnt="8">
        <dgm:presLayoutVars>
          <dgm:bulletEnabled val="1"/>
        </dgm:presLayoutVars>
      </dgm:prSet>
      <dgm:spPr/>
    </dgm:pt>
    <dgm:pt modelId="{2DCDBD76-DAD1-47FB-80DE-C306035A6EB3}" type="pres">
      <dgm:prSet presAssocID="{7BCF70C5-A593-4EC6-B7C1-1CE15CAC3AB2}" presName="sibTrans" presStyleCnt="0"/>
      <dgm:spPr/>
    </dgm:pt>
    <dgm:pt modelId="{9648D91E-ABF5-4879-BE2B-155FFF0B72D5}" type="pres">
      <dgm:prSet presAssocID="{9854292F-222A-4414-94F5-C56E5056B85F}" presName="node" presStyleLbl="node1" presStyleIdx="2" presStyleCnt="8">
        <dgm:presLayoutVars>
          <dgm:bulletEnabled val="1"/>
        </dgm:presLayoutVars>
      </dgm:prSet>
      <dgm:spPr/>
    </dgm:pt>
    <dgm:pt modelId="{524C6C37-3062-4A54-8598-46FA4BB4F837}" type="pres">
      <dgm:prSet presAssocID="{84FA0C86-74A1-4072-8121-2D842EA73741}" presName="sibTrans" presStyleCnt="0"/>
      <dgm:spPr/>
    </dgm:pt>
    <dgm:pt modelId="{362B6C3E-6DCE-4EFF-8991-6317048564B5}" type="pres">
      <dgm:prSet presAssocID="{3B65F619-358F-4252-95DF-D887DA60B9BA}" presName="node" presStyleLbl="node1" presStyleIdx="3" presStyleCnt="8" custScaleX="111432">
        <dgm:presLayoutVars>
          <dgm:bulletEnabled val="1"/>
        </dgm:presLayoutVars>
      </dgm:prSet>
      <dgm:spPr/>
    </dgm:pt>
    <dgm:pt modelId="{5311517D-E8A0-4B54-A92A-9D05BE378040}" type="pres">
      <dgm:prSet presAssocID="{4E6AD1FC-979D-4133-98B4-930A1928F77B}" presName="sibTrans" presStyleCnt="0"/>
      <dgm:spPr/>
    </dgm:pt>
    <dgm:pt modelId="{66A78C16-D11F-4207-BB35-6C126594A84A}" type="pres">
      <dgm:prSet presAssocID="{8574CB20-3317-418A-8C78-5A793D8D0045}" presName="node" presStyleLbl="node1" presStyleIdx="4" presStyleCnt="8">
        <dgm:presLayoutVars>
          <dgm:bulletEnabled val="1"/>
        </dgm:presLayoutVars>
      </dgm:prSet>
      <dgm:spPr/>
    </dgm:pt>
    <dgm:pt modelId="{7AFA3DC0-1B1A-4F59-912D-3B20BD9905C3}" type="pres">
      <dgm:prSet presAssocID="{72AE2FAA-34C9-46A2-BD97-B10CC850A52E}" presName="sibTrans" presStyleCnt="0"/>
      <dgm:spPr/>
    </dgm:pt>
    <dgm:pt modelId="{1D6FCF60-DCAA-450A-BDE6-C69740D441FD}" type="pres">
      <dgm:prSet presAssocID="{9B19430A-05A8-45BA-8071-D8199DF69EF3}" presName="node" presStyleLbl="node1" presStyleIdx="5" presStyleCnt="8">
        <dgm:presLayoutVars>
          <dgm:bulletEnabled val="1"/>
        </dgm:presLayoutVars>
      </dgm:prSet>
      <dgm:spPr/>
    </dgm:pt>
    <dgm:pt modelId="{D37FC2A0-19A6-4AE9-B7CC-09BA28352BB0}" type="pres">
      <dgm:prSet presAssocID="{1EEE4B2F-490E-4B7C-8D01-C6E05BC08F9F}" presName="sibTrans" presStyleCnt="0"/>
      <dgm:spPr/>
    </dgm:pt>
    <dgm:pt modelId="{F02AD882-4BCA-436B-A891-5030AC1F95FF}" type="pres">
      <dgm:prSet presAssocID="{8D15AB28-B939-47B4-8271-003348CCA31D}" presName="node" presStyleLbl="node1" presStyleIdx="6" presStyleCnt="8">
        <dgm:presLayoutVars>
          <dgm:bulletEnabled val="1"/>
        </dgm:presLayoutVars>
      </dgm:prSet>
      <dgm:spPr/>
    </dgm:pt>
    <dgm:pt modelId="{A5D6FBFF-9528-4BB6-96A5-BB1E9E1B3FB2}" type="pres">
      <dgm:prSet presAssocID="{694DD1D5-7922-4D8F-9119-F13A62C40D68}" presName="sibTrans" presStyleCnt="0"/>
      <dgm:spPr/>
    </dgm:pt>
    <dgm:pt modelId="{A4244EFB-318B-4182-B08F-C604155E15F1}" type="pres">
      <dgm:prSet presAssocID="{DBF80AAF-EE3E-4C34-B01C-3D895514316F}" presName="node" presStyleLbl="node1" presStyleIdx="7" presStyleCnt="8">
        <dgm:presLayoutVars>
          <dgm:bulletEnabled val="1"/>
        </dgm:presLayoutVars>
      </dgm:prSet>
      <dgm:spPr/>
    </dgm:pt>
  </dgm:ptLst>
  <dgm:cxnLst>
    <dgm:cxn modelId="{B9E6440D-75C1-4F85-83C5-779C42396B0F}" type="presOf" srcId="{9B19430A-05A8-45BA-8071-D8199DF69EF3}" destId="{1D6FCF60-DCAA-450A-BDE6-C69740D441FD}" srcOrd="0" destOrd="0" presId="urn:microsoft.com/office/officeart/2005/8/layout/default"/>
    <dgm:cxn modelId="{D8787728-DD99-4994-86DE-C6376A1036CD}" srcId="{4CA1CBBA-BCC8-4FB1-ABA1-F3B4D5683F92}" destId="{9854292F-222A-4414-94F5-C56E5056B85F}" srcOrd="2" destOrd="0" parTransId="{86BB51D6-7872-47CC-838A-75BE492BF8FE}" sibTransId="{84FA0C86-74A1-4072-8121-2D842EA73741}"/>
    <dgm:cxn modelId="{F81DBA28-081C-4FBC-9685-D5F3FC92EE4C}" type="presOf" srcId="{DBF80AAF-EE3E-4C34-B01C-3D895514316F}" destId="{A4244EFB-318B-4182-B08F-C604155E15F1}" srcOrd="0" destOrd="0" presId="urn:microsoft.com/office/officeart/2005/8/layout/default"/>
    <dgm:cxn modelId="{7E2C4B2E-9E40-4F82-B883-4B5DFED60BD7}" type="presOf" srcId="{8574CB20-3317-418A-8C78-5A793D8D0045}" destId="{66A78C16-D11F-4207-BB35-6C126594A84A}" srcOrd="0" destOrd="0" presId="urn:microsoft.com/office/officeart/2005/8/layout/default"/>
    <dgm:cxn modelId="{E434D35C-9139-4AF3-B6EE-7E7F98A05D63}" srcId="{4CA1CBBA-BCC8-4FB1-ABA1-F3B4D5683F92}" destId="{DBF80AAF-EE3E-4C34-B01C-3D895514316F}" srcOrd="7" destOrd="0" parTransId="{70946D11-CAA9-4250-BC0D-2F7D206FA631}" sibTransId="{FB790517-31DF-479B-A962-8E0391499171}"/>
    <dgm:cxn modelId="{D3DE3842-418B-4A9A-A130-8C33C797A036}" srcId="{4CA1CBBA-BCC8-4FB1-ABA1-F3B4D5683F92}" destId="{8D15AB28-B939-47B4-8271-003348CCA31D}" srcOrd="6" destOrd="0" parTransId="{49BEBD69-5C9E-4C8E-ACEB-5A6BB80DA862}" sibTransId="{694DD1D5-7922-4D8F-9119-F13A62C40D68}"/>
    <dgm:cxn modelId="{D0EE4949-9E1F-4597-83F5-8E6DC11A04FE}" type="presOf" srcId="{1B02A697-0283-4F7A-9DD5-88675DA8A2F1}" destId="{D5484A0B-3A73-4CDF-9272-4597A6180B54}" srcOrd="0" destOrd="0" presId="urn:microsoft.com/office/officeart/2005/8/layout/default"/>
    <dgm:cxn modelId="{AA8C2552-DB25-4717-90D9-0F771A9887E6}" type="presOf" srcId="{4CA1CBBA-BCC8-4FB1-ABA1-F3B4D5683F92}" destId="{626AC10D-FE25-40BE-8506-5517D6B54801}" srcOrd="0" destOrd="0" presId="urn:microsoft.com/office/officeart/2005/8/layout/default"/>
    <dgm:cxn modelId="{F8090656-7C6A-4C76-9EC0-0A8DC2737629}" srcId="{4CA1CBBA-BCC8-4FB1-ABA1-F3B4D5683F92}" destId="{3B65F619-358F-4252-95DF-D887DA60B9BA}" srcOrd="3" destOrd="0" parTransId="{2EF70D2E-CB15-4FC1-BDEF-56A056886943}" sibTransId="{4E6AD1FC-979D-4133-98B4-930A1928F77B}"/>
    <dgm:cxn modelId="{AFE77385-AA24-4CEF-A5E3-79945AD5C762}" srcId="{4CA1CBBA-BCC8-4FB1-ABA1-F3B4D5683F92}" destId="{8574CB20-3317-418A-8C78-5A793D8D0045}" srcOrd="4" destOrd="0" parTransId="{8EBFC71E-8C36-421B-893C-BC089CFED50F}" sibTransId="{72AE2FAA-34C9-46A2-BD97-B10CC850A52E}"/>
    <dgm:cxn modelId="{F05F8E91-D991-480F-8616-BF9431289E0E}" type="presOf" srcId="{9854292F-222A-4414-94F5-C56E5056B85F}" destId="{9648D91E-ABF5-4879-BE2B-155FFF0B72D5}" srcOrd="0" destOrd="0" presId="urn:microsoft.com/office/officeart/2005/8/layout/default"/>
    <dgm:cxn modelId="{94A79BAD-A722-4B7D-A8E3-CA548E7A761F}" type="presOf" srcId="{3B65F619-358F-4252-95DF-D887DA60B9BA}" destId="{362B6C3E-6DCE-4EFF-8991-6317048564B5}" srcOrd="0" destOrd="0" presId="urn:microsoft.com/office/officeart/2005/8/layout/default"/>
    <dgm:cxn modelId="{13BC89B6-B15C-4EEF-991F-FDF50DBE7280}" srcId="{4CA1CBBA-BCC8-4FB1-ABA1-F3B4D5683F92}" destId="{78E20031-BEDE-4FFF-80C8-EE1B07455EF5}" srcOrd="0" destOrd="0" parTransId="{51B7DDC8-08A4-4A11-AD22-60534EECBBEC}" sibTransId="{A0439A7A-1484-47F4-A947-38660D602259}"/>
    <dgm:cxn modelId="{029CA3BF-0C16-4002-86F5-05F6D0744CF2}" type="presOf" srcId="{8D15AB28-B939-47B4-8271-003348CCA31D}" destId="{F02AD882-4BCA-436B-A891-5030AC1F95FF}" srcOrd="0" destOrd="0" presId="urn:microsoft.com/office/officeart/2005/8/layout/default"/>
    <dgm:cxn modelId="{656D1CF0-0198-4BAA-A557-7791BE019354}" srcId="{4CA1CBBA-BCC8-4FB1-ABA1-F3B4D5683F92}" destId="{1B02A697-0283-4F7A-9DD5-88675DA8A2F1}" srcOrd="1" destOrd="0" parTransId="{5E9DE519-37C5-4CB7-B080-31E48816E557}" sibTransId="{7BCF70C5-A593-4EC6-B7C1-1CE15CAC3AB2}"/>
    <dgm:cxn modelId="{18E8EDFB-0C22-4952-855F-20EF3284132D}" srcId="{4CA1CBBA-BCC8-4FB1-ABA1-F3B4D5683F92}" destId="{9B19430A-05A8-45BA-8071-D8199DF69EF3}" srcOrd="5" destOrd="0" parTransId="{54A09251-3B56-410E-AA98-B79F66FD55E1}" sibTransId="{1EEE4B2F-490E-4B7C-8D01-C6E05BC08F9F}"/>
    <dgm:cxn modelId="{635C4AFF-325B-4269-88EB-D1F6ADC84F22}" type="presOf" srcId="{78E20031-BEDE-4FFF-80C8-EE1B07455EF5}" destId="{3CC94213-6B95-4470-AB5A-EAF685DDC2F6}" srcOrd="0" destOrd="0" presId="urn:microsoft.com/office/officeart/2005/8/layout/default"/>
    <dgm:cxn modelId="{C2AFBE25-155D-49D3-B77B-6C5A6BCFDA31}" type="presParOf" srcId="{626AC10D-FE25-40BE-8506-5517D6B54801}" destId="{3CC94213-6B95-4470-AB5A-EAF685DDC2F6}" srcOrd="0" destOrd="0" presId="urn:microsoft.com/office/officeart/2005/8/layout/default"/>
    <dgm:cxn modelId="{88609E9E-6806-4395-B5CE-E840092EF306}" type="presParOf" srcId="{626AC10D-FE25-40BE-8506-5517D6B54801}" destId="{CFC548BE-DFD7-4679-A51F-0EE2A18290B5}" srcOrd="1" destOrd="0" presId="urn:microsoft.com/office/officeart/2005/8/layout/default"/>
    <dgm:cxn modelId="{752C5430-A39B-4121-8E85-073BD09E135A}" type="presParOf" srcId="{626AC10D-FE25-40BE-8506-5517D6B54801}" destId="{D5484A0B-3A73-4CDF-9272-4597A6180B54}" srcOrd="2" destOrd="0" presId="urn:microsoft.com/office/officeart/2005/8/layout/default"/>
    <dgm:cxn modelId="{506F1902-05D0-4A9C-88C7-A91A581901C5}" type="presParOf" srcId="{626AC10D-FE25-40BE-8506-5517D6B54801}" destId="{2DCDBD76-DAD1-47FB-80DE-C306035A6EB3}" srcOrd="3" destOrd="0" presId="urn:microsoft.com/office/officeart/2005/8/layout/default"/>
    <dgm:cxn modelId="{F6B6B66E-C831-4749-8A58-97263E34AAD5}" type="presParOf" srcId="{626AC10D-FE25-40BE-8506-5517D6B54801}" destId="{9648D91E-ABF5-4879-BE2B-155FFF0B72D5}" srcOrd="4" destOrd="0" presId="urn:microsoft.com/office/officeart/2005/8/layout/default"/>
    <dgm:cxn modelId="{764B3ADD-5794-42D4-B997-E8D0E0A75E9D}" type="presParOf" srcId="{626AC10D-FE25-40BE-8506-5517D6B54801}" destId="{524C6C37-3062-4A54-8598-46FA4BB4F837}" srcOrd="5" destOrd="0" presId="urn:microsoft.com/office/officeart/2005/8/layout/default"/>
    <dgm:cxn modelId="{62CE363A-8F28-4C33-8DEA-EFA885BDA2FB}" type="presParOf" srcId="{626AC10D-FE25-40BE-8506-5517D6B54801}" destId="{362B6C3E-6DCE-4EFF-8991-6317048564B5}" srcOrd="6" destOrd="0" presId="urn:microsoft.com/office/officeart/2005/8/layout/default"/>
    <dgm:cxn modelId="{5DFD0ABE-A47C-43F6-8642-02AC8EDA7A49}" type="presParOf" srcId="{626AC10D-FE25-40BE-8506-5517D6B54801}" destId="{5311517D-E8A0-4B54-A92A-9D05BE378040}" srcOrd="7" destOrd="0" presId="urn:microsoft.com/office/officeart/2005/8/layout/default"/>
    <dgm:cxn modelId="{56E82F0B-A2AA-453D-B479-EA8E8A5DF144}" type="presParOf" srcId="{626AC10D-FE25-40BE-8506-5517D6B54801}" destId="{66A78C16-D11F-4207-BB35-6C126594A84A}" srcOrd="8" destOrd="0" presId="urn:microsoft.com/office/officeart/2005/8/layout/default"/>
    <dgm:cxn modelId="{9D0B3436-5B23-4BC4-A551-531CA76120DA}" type="presParOf" srcId="{626AC10D-FE25-40BE-8506-5517D6B54801}" destId="{7AFA3DC0-1B1A-4F59-912D-3B20BD9905C3}" srcOrd="9" destOrd="0" presId="urn:microsoft.com/office/officeart/2005/8/layout/default"/>
    <dgm:cxn modelId="{14BD28F1-68C3-4018-8C61-27BD46B3FA8B}" type="presParOf" srcId="{626AC10D-FE25-40BE-8506-5517D6B54801}" destId="{1D6FCF60-DCAA-450A-BDE6-C69740D441FD}" srcOrd="10" destOrd="0" presId="urn:microsoft.com/office/officeart/2005/8/layout/default"/>
    <dgm:cxn modelId="{61A11BE1-CB4D-40CD-8D86-926A51D79FE3}" type="presParOf" srcId="{626AC10D-FE25-40BE-8506-5517D6B54801}" destId="{D37FC2A0-19A6-4AE9-B7CC-09BA28352BB0}" srcOrd="11" destOrd="0" presId="urn:microsoft.com/office/officeart/2005/8/layout/default"/>
    <dgm:cxn modelId="{E15BA062-AD75-42BA-BC27-C7D3C2B7F2B2}" type="presParOf" srcId="{626AC10D-FE25-40BE-8506-5517D6B54801}" destId="{F02AD882-4BCA-436B-A891-5030AC1F95FF}" srcOrd="12" destOrd="0" presId="urn:microsoft.com/office/officeart/2005/8/layout/default"/>
    <dgm:cxn modelId="{1C88335E-70B2-49FD-BC30-80B3994C60E9}" type="presParOf" srcId="{626AC10D-FE25-40BE-8506-5517D6B54801}" destId="{A5D6FBFF-9528-4BB6-96A5-BB1E9E1B3FB2}" srcOrd="13" destOrd="0" presId="urn:microsoft.com/office/officeart/2005/8/layout/default"/>
    <dgm:cxn modelId="{870F4DA2-EB95-4E8B-AD34-0D0BA6F2AF6E}" type="presParOf" srcId="{626AC10D-FE25-40BE-8506-5517D6B54801}" destId="{A4244EFB-318B-4182-B08F-C604155E15F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408C2-992F-4671-806B-182576582301}">
      <dsp:nvSpPr>
        <dsp:cNvPr id="0" name=""/>
        <dsp:cNvSpPr/>
      </dsp:nvSpPr>
      <dsp:spPr>
        <a:xfrm>
          <a:off x="0" y="763956"/>
          <a:ext cx="497477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EB1DC-2C99-4278-9C63-893EFE7365A0}">
      <dsp:nvSpPr>
        <dsp:cNvPr id="0" name=""/>
        <dsp:cNvSpPr/>
      </dsp:nvSpPr>
      <dsp:spPr>
        <a:xfrm>
          <a:off x="248738" y="286629"/>
          <a:ext cx="3482339" cy="713486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1624" tIns="0" rIns="13162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Utilization ER &amp; Inpatient Psych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Avg 3-12 (ER)       Avg 2-3 (ADM)</a:t>
          </a:r>
        </a:p>
      </dsp:txBody>
      <dsp:txXfrm>
        <a:off x="283568" y="321459"/>
        <a:ext cx="3412679" cy="643826"/>
      </dsp:txXfrm>
    </dsp:sp>
    <dsp:sp modelId="{516A9098-56C2-4A49-98BE-A17D5C8AE94C}">
      <dsp:nvSpPr>
        <dsp:cNvPr id="0" name=""/>
        <dsp:cNvSpPr/>
      </dsp:nvSpPr>
      <dsp:spPr>
        <a:xfrm>
          <a:off x="0" y="1746308"/>
          <a:ext cx="4974771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098" tIns="333248" rIns="3860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Need of community resource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Communication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Collaboration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Engagement			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Adherence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Sustainability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Patient/family/caregiver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Reduction of social &amp; moral inequities </a:t>
          </a:r>
        </a:p>
      </dsp:txBody>
      <dsp:txXfrm>
        <a:off x="0" y="1746308"/>
        <a:ext cx="4974771" cy="2318400"/>
      </dsp:txXfrm>
    </dsp:sp>
    <dsp:sp modelId="{B383EEF3-D7D3-4800-A48D-36770546EAA1}">
      <dsp:nvSpPr>
        <dsp:cNvPr id="0" name=""/>
        <dsp:cNvSpPr/>
      </dsp:nvSpPr>
      <dsp:spPr>
        <a:xfrm>
          <a:off x="248738" y="1253556"/>
          <a:ext cx="3482339" cy="728912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1624" tIns="0" rIns="13162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Identification of risk</a:t>
          </a:r>
        </a:p>
      </dsp:txBody>
      <dsp:txXfrm>
        <a:off x="284321" y="1289139"/>
        <a:ext cx="3411173" cy="657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C922-AEED-4ECD-926D-BB52BA4D4FCA}">
      <dsp:nvSpPr>
        <dsp:cNvPr id="0" name=""/>
        <dsp:cNvSpPr/>
      </dsp:nvSpPr>
      <dsp:spPr>
        <a:xfrm>
          <a:off x="0" y="680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A6962-7628-4BB6-BEE3-9E8DF51CF5E2}">
      <dsp:nvSpPr>
        <dsp:cNvPr id="0" name=""/>
        <dsp:cNvSpPr/>
      </dsp:nvSpPr>
      <dsp:spPr>
        <a:xfrm>
          <a:off x="172836" y="129236"/>
          <a:ext cx="314248" cy="314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6C822-7C9B-425B-A5DD-7C608B4545FF}">
      <dsp:nvSpPr>
        <dsp:cNvPr id="0" name=""/>
        <dsp:cNvSpPr/>
      </dsp:nvSpPr>
      <dsp:spPr>
        <a:xfrm>
          <a:off x="659921" y="680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Health Literacy</a:t>
          </a:r>
        </a:p>
      </dsp:txBody>
      <dsp:txXfrm>
        <a:off x="659921" y="680"/>
        <a:ext cx="5609116" cy="571360"/>
      </dsp:txXfrm>
    </dsp:sp>
    <dsp:sp modelId="{CE26692E-F87F-4244-B8CC-41D1946DED95}">
      <dsp:nvSpPr>
        <dsp:cNvPr id="0" name=""/>
        <dsp:cNvSpPr/>
      </dsp:nvSpPr>
      <dsp:spPr>
        <a:xfrm>
          <a:off x="0" y="714880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CFB24-4BA9-420C-8394-18ECA2DCBDB9}">
      <dsp:nvSpPr>
        <dsp:cNvPr id="0" name=""/>
        <dsp:cNvSpPr/>
      </dsp:nvSpPr>
      <dsp:spPr>
        <a:xfrm>
          <a:off x="172836" y="843436"/>
          <a:ext cx="314248" cy="314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54E14-A3C6-479B-8A35-95949B52A6A8}">
      <dsp:nvSpPr>
        <dsp:cNvPr id="0" name=""/>
        <dsp:cNvSpPr/>
      </dsp:nvSpPr>
      <dsp:spPr>
        <a:xfrm>
          <a:off x="659921" y="714880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Provider Ed</a:t>
          </a:r>
        </a:p>
      </dsp:txBody>
      <dsp:txXfrm>
        <a:off x="659921" y="714880"/>
        <a:ext cx="5609116" cy="571360"/>
      </dsp:txXfrm>
    </dsp:sp>
    <dsp:sp modelId="{7D669792-0C01-46BD-9C4E-0446C0F06EEC}">
      <dsp:nvSpPr>
        <dsp:cNvPr id="0" name=""/>
        <dsp:cNvSpPr/>
      </dsp:nvSpPr>
      <dsp:spPr>
        <a:xfrm>
          <a:off x="0" y="1429081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17014-F022-4BE2-B0E7-C4107F24EF98}">
      <dsp:nvSpPr>
        <dsp:cNvPr id="0" name=""/>
        <dsp:cNvSpPr/>
      </dsp:nvSpPr>
      <dsp:spPr>
        <a:xfrm>
          <a:off x="172836" y="1557637"/>
          <a:ext cx="314248" cy="314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EE12E-9F29-4501-96AC-C10907F2679E}">
      <dsp:nvSpPr>
        <dsp:cNvPr id="0" name=""/>
        <dsp:cNvSpPr/>
      </dsp:nvSpPr>
      <dsp:spPr>
        <a:xfrm>
          <a:off x="659921" y="1429081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Community Engagement</a:t>
          </a:r>
        </a:p>
      </dsp:txBody>
      <dsp:txXfrm>
        <a:off x="659921" y="1429081"/>
        <a:ext cx="5609116" cy="571360"/>
      </dsp:txXfrm>
    </dsp:sp>
    <dsp:sp modelId="{3B83A5DF-588D-4373-B0F0-A2D75F63B983}">
      <dsp:nvSpPr>
        <dsp:cNvPr id="0" name=""/>
        <dsp:cNvSpPr/>
      </dsp:nvSpPr>
      <dsp:spPr>
        <a:xfrm>
          <a:off x="0" y="2143281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BF616-EC87-4341-B8BA-54FBDC628714}">
      <dsp:nvSpPr>
        <dsp:cNvPr id="0" name=""/>
        <dsp:cNvSpPr/>
      </dsp:nvSpPr>
      <dsp:spPr>
        <a:xfrm>
          <a:off x="172836" y="2271838"/>
          <a:ext cx="314248" cy="3142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3ACD3-CEF6-4E58-B003-1DC9718D338A}">
      <dsp:nvSpPr>
        <dsp:cNvPr id="0" name=""/>
        <dsp:cNvSpPr/>
      </dsp:nvSpPr>
      <dsp:spPr>
        <a:xfrm>
          <a:off x="659921" y="2143281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Collaboration/Shared Decision Making</a:t>
          </a:r>
        </a:p>
      </dsp:txBody>
      <dsp:txXfrm>
        <a:off x="659921" y="2143281"/>
        <a:ext cx="5609116" cy="571360"/>
      </dsp:txXfrm>
    </dsp:sp>
    <dsp:sp modelId="{C4E6CE17-7EAA-4182-9F0D-D2CE21909683}">
      <dsp:nvSpPr>
        <dsp:cNvPr id="0" name=""/>
        <dsp:cNvSpPr/>
      </dsp:nvSpPr>
      <dsp:spPr>
        <a:xfrm>
          <a:off x="0" y="2857482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E473D-E260-42F7-A2D8-D44E0A054107}">
      <dsp:nvSpPr>
        <dsp:cNvPr id="0" name=""/>
        <dsp:cNvSpPr/>
      </dsp:nvSpPr>
      <dsp:spPr>
        <a:xfrm>
          <a:off x="172836" y="2986038"/>
          <a:ext cx="314248" cy="3142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01137-7170-4466-8C9D-00B69270E343}">
      <dsp:nvSpPr>
        <dsp:cNvPr id="0" name=""/>
        <dsp:cNvSpPr/>
      </dsp:nvSpPr>
      <dsp:spPr>
        <a:xfrm>
          <a:off x="659921" y="2857482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Access Failures/Social Fragility </a:t>
          </a:r>
        </a:p>
      </dsp:txBody>
      <dsp:txXfrm>
        <a:off x="659921" y="2857482"/>
        <a:ext cx="5609116" cy="571360"/>
      </dsp:txXfrm>
    </dsp:sp>
    <dsp:sp modelId="{FF48D674-0B1D-405B-91E5-A98CEF4B36D0}">
      <dsp:nvSpPr>
        <dsp:cNvPr id="0" name=""/>
        <dsp:cNvSpPr/>
      </dsp:nvSpPr>
      <dsp:spPr>
        <a:xfrm>
          <a:off x="0" y="3571683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B0049-A6CA-4DF1-A509-1F44A05F24FD}">
      <dsp:nvSpPr>
        <dsp:cNvPr id="0" name=""/>
        <dsp:cNvSpPr/>
      </dsp:nvSpPr>
      <dsp:spPr>
        <a:xfrm>
          <a:off x="172836" y="3700239"/>
          <a:ext cx="314248" cy="3142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76D8C-A959-4029-BA9E-0C46CB8449D1}">
      <dsp:nvSpPr>
        <dsp:cNvPr id="0" name=""/>
        <dsp:cNvSpPr/>
      </dsp:nvSpPr>
      <dsp:spPr>
        <a:xfrm>
          <a:off x="659921" y="3571683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Social Support</a:t>
          </a:r>
        </a:p>
      </dsp:txBody>
      <dsp:txXfrm>
        <a:off x="659921" y="3571683"/>
        <a:ext cx="5609116" cy="571360"/>
      </dsp:txXfrm>
    </dsp:sp>
    <dsp:sp modelId="{5DEF0B28-5EFF-44BF-9052-612F7D8B4F43}">
      <dsp:nvSpPr>
        <dsp:cNvPr id="0" name=""/>
        <dsp:cNvSpPr/>
      </dsp:nvSpPr>
      <dsp:spPr>
        <a:xfrm>
          <a:off x="0" y="4285883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004E7-310A-4F22-914D-135B813CBA9E}">
      <dsp:nvSpPr>
        <dsp:cNvPr id="0" name=""/>
        <dsp:cNvSpPr/>
      </dsp:nvSpPr>
      <dsp:spPr>
        <a:xfrm>
          <a:off x="172836" y="4414439"/>
          <a:ext cx="314248" cy="31424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9B775-CE7B-435E-81DD-2F0BE69BD44E}">
      <dsp:nvSpPr>
        <dsp:cNvPr id="0" name=""/>
        <dsp:cNvSpPr/>
      </dsp:nvSpPr>
      <dsp:spPr>
        <a:xfrm>
          <a:off x="659921" y="4285883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Treatment Planning</a:t>
          </a:r>
        </a:p>
      </dsp:txBody>
      <dsp:txXfrm>
        <a:off x="659921" y="4285883"/>
        <a:ext cx="5609116" cy="571360"/>
      </dsp:txXfrm>
    </dsp:sp>
    <dsp:sp modelId="{89EE9F1B-C78F-4D7A-B64D-0B73A62C3561}">
      <dsp:nvSpPr>
        <dsp:cNvPr id="0" name=""/>
        <dsp:cNvSpPr/>
      </dsp:nvSpPr>
      <dsp:spPr>
        <a:xfrm>
          <a:off x="0" y="5000084"/>
          <a:ext cx="6269038" cy="571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F444A-D457-461D-808D-A215176D0084}">
      <dsp:nvSpPr>
        <dsp:cNvPr id="0" name=""/>
        <dsp:cNvSpPr/>
      </dsp:nvSpPr>
      <dsp:spPr>
        <a:xfrm>
          <a:off x="172836" y="5128640"/>
          <a:ext cx="314248" cy="31424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097B6-53E9-4CBB-86BF-29C58A7FDF9A}">
      <dsp:nvSpPr>
        <dsp:cNvPr id="0" name=""/>
        <dsp:cNvSpPr/>
      </dsp:nvSpPr>
      <dsp:spPr>
        <a:xfrm>
          <a:off x="659921" y="5000084"/>
          <a:ext cx="5609116" cy="57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69" tIns="60469" rIns="60469" bIns="604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Barrier</a:t>
          </a:r>
        </a:p>
      </dsp:txBody>
      <dsp:txXfrm>
        <a:off x="659921" y="5000084"/>
        <a:ext cx="5609116" cy="571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C6FEA-D83D-49AD-845C-AD6CC4E0168B}">
      <dsp:nvSpPr>
        <dsp:cNvPr id="0" name=""/>
        <dsp:cNvSpPr/>
      </dsp:nvSpPr>
      <dsp:spPr>
        <a:xfrm>
          <a:off x="0" y="809468"/>
          <a:ext cx="6263640" cy="119925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accent1">
                  <a:lumMod val="75000"/>
                </a:schemeClr>
              </a:solidFill>
            </a:rPr>
            <a:t>Transition Care Model</a:t>
          </a:r>
        </a:p>
      </dsp:txBody>
      <dsp:txXfrm>
        <a:off x="58543" y="868011"/>
        <a:ext cx="6146554" cy="1082164"/>
      </dsp:txXfrm>
    </dsp:sp>
    <dsp:sp modelId="{2CF3B37D-5AC3-433E-8609-4944D7AA8DA6}">
      <dsp:nvSpPr>
        <dsp:cNvPr id="0" name=""/>
        <dsp:cNvSpPr/>
      </dsp:nvSpPr>
      <dsp:spPr>
        <a:xfrm>
          <a:off x="0" y="2152718"/>
          <a:ext cx="6263640" cy="119925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</a:rPr>
            <a:t>Donabedian Model </a:t>
          </a:r>
        </a:p>
      </dsp:txBody>
      <dsp:txXfrm>
        <a:off x="58543" y="2211261"/>
        <a:ext cx="6146554" cy="1082164"/>
      </dsp:txXfrm>
    </dsp:sp>
    <dsp:sp modelId="{5FA02DC9-B5D6-4ACC-9AC6-4901CC98A0D1}">
      <dsp:nvSpPr>
        <dsp:cNvPr id="0" name=""/>
        <dsp:cNvSpPr/>
      </dsp:nvSpPr>
      <dsp:spPr>
        <a:xfrm>
          <a:off x="0" y="3495969"/>
          <a:ext cx="6263640" cy="119925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accent1">
                  <a:lumMod val="75000"/>
                </a:schemeClr>
              </a:solidFill>
            </a:rPr>
            <a:t>A3 Tool </a:t>
          </a:r>
          <a:r>
            <a:rPr lang="en-US" sz="5000" kern="1200" dirty="0">
              <a:solidFill>
                <a:schemeClr val="tx2">
                  <a:lumMod val="20000"/>
                  <a:lumOff val="80000"/>
                </a:schemeClr>
              </a:solidFill>
            </a:rPr>
            <a:t>A3 Tool Model</a:t>
          </a:r>
        </a:p>
      </dsp:txBody>
      <dsp:txXfrm>
        <a:off x="58543" y="3554512"/>
        <a:ext cx="6146554" cy="1082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D951B-052E-4F30-8DE8-07A61B9C21AB}">
      <dsp:nvSpPr>
        <dsp:cNvPr id="0" name=""/>
        <dsp:cNvSpPr/>
      </dsp:nvSpPr>
      <dsp:spPr>
        <a:xfrm>
          <a:off x="4170" y="71832"/>
          <a:ext cx="2507943" cy="7200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</a:t>
          </a:r>
        </a:p>
      </dsp:txBody>
      <dsp:txXfrm>
        <a:off x="4170" y="71832"/>
        <a:ext cx="2507943" cy="720000"/>
      </dsp:txXfrm>
    </dsp:sp>
    <dsp:sp modelId="{E77478C2-92EC-40DA-BDCD-700B5DCA195B}">
      <dsp:nvSpPr>
        <dsp:cNvPr id="0" name=""/>
        <dsp:cNvSpPr/>
      </dsp:nvSpPr>
      <dsp:spPr>
        <a:xfrm>
          <a:off x="3167" y="791832"/>
          <a:ext cx="2507943" cy="3294000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Quality Improvement</a:t>
          </a:r>
        </a:p>
      </dsp:txBody>
      <dsp:txXfrm>
        <a:off x="3167" y="791832"/>
        <a:ext cx="2507943" cy="3294000"/>
      </dsp:txXfrm>
    </dsp:sp>
    <dsp:sp modelId="{B128A64D-7D8F-436A-911E-81A4F3D50166}">
      <dsp:nvSpPr>
        <dsp:cNvPr id="0" name=""/>
        <dsp:cNvSpPr/>
      </dsp:nvSpPr>
      <dsp:spPr>
        <a:xfrm>
          <a:off x="2863225" y="71832"/>
          <a:ext cx="2507943" cy="7200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Participants</a:t>
          </a:r>
        </a:p>
      </dsp:txBody>
      <dsp:txXfrm>
        <a:off x="2863225" y="71832"/>
        <a:ext cx="2507943" cy="720000"/>
      </dsp:txXfrm>
    </dsp:sp>
    <dsp:sp modelId="{9B53FC58-811E-4317-8DC2-A89B14CAB79F}">
      <dsp:nvSpPr>
        <dsp:cNvPr id="0" name=""/>
        <dsp:cNvSpPr/>
      </dsp:nvSpPr>
      <dsp:spPr>
        <a:xfrm>
          <a:off x="2863225" y="791832"/>
          <a:ext cx="2507943" cy="3294000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SMI Veterans, male &amp; female, ages 31-70, inpatient psych,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2-week pilot project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n=18	</a:t>
          </a:r>
        </a:p>
      </dsp:txBody>
      <dsp:txXfrm>
        <a:off x="2863225" y="791832"/>
        <a:ext cx="2507943" cy="3294000"/>
      </dsp:txXfrm>
    </dsp:sp>
    <dsp:sp modelId="{0543155C-534E-4BDC-9E48-EE8D0F952CDB}">
      <dsp:nvSpPr>
        <dsp:cNvPr id="0" name=""/>
        <dsp:cNvSpPr/>
      </dsp:nvSpPr>
      <dsp:spPr>
        <a:xfrm>
          <a:off x="5722281" y="71832"/>
          <a:ext cx="2507943" cy="7200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Tools</a:t>
          </a:r>
        </a:p>
      </dsp:txBody>
      <dsp:txXfrm>
        <a:off x="5722281" y="71832"/>
        <a:ext cx="2507943" cy="720000"/>
      </dsp:txXfrm>
    </dsp:sp>
    <dsp:sp modelId="{A5E925FD-3D94-4CF6-BDC6-DE2F1BDE0DB0}">
      <dsp:nvSpPr>
        <dsp:cNvPr id="0" name=""/>
        <dsp:cNvSpPr/>
      </dsp:nvSpPr>
      <dsp:spPr>
        <a:xfrm>
          <a:off x="5722281" y="791832"/>
          <a:ext cx="2507943" cy="3294000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SDOH Risk Assessment Tool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Veteran Satisfaction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Employee Satisfaction</a:t>
          </a:r>
        </a:p>
      </dsp:txBody>
      <dsp:txXfrm>
        <a:off x="5722281" y="791832"/>
        <a:ext cx="2507943" cy="3294000"/>
      </dsp:txXfrm>
    </dsp:sp>
    <dsp:sp modelId="{0E4024F0-6775-4C1A-8C83-E16E17BDB22A}">
      <dsp:nvSpPr>
        <dsp:cNvPr id="0" name=""/>
        <dsp:cNvSpPr/>
      </dsp:nvSpPr>
      <dsp:spPr>
        <a:xfrm>
          <a:off x="8581336" y="71832"/>
          <a:ext cx="2507943" cy="7200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IRB Approval</a:t>
          </a:r>
        </a:p>
      </dsp:txBody>
      <dsp:txXfrm>
        <a:off x="8581336" y="71832"/>
        <a:ext cx="2507943" cy="720000"/>
      </dsp:txXfrm>
    </dsp:sp>
    <dsp:sp modelId="{D15859D8-9F14-4F58-878B-B700AE212A23}">
      <dsp:nvSpPr>
        <dsp:cNvPr id="0" name=""/>
        <dsp:cNvSpPr/>
      </dsp:nvSpPr>
      <dsp:spPr>
        <a:xfrm>
          <a:off x="8581336" y="791832"/>
          <a:ext cx="2507943" cy="3294000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WSU/VA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UDM</a:t>
          </a:r>
        </a:p>
      </dsp:txBody>
      <dsp:txXfrm>
        <a:off x="8581336" y="791832"/>
        <a:ext cx="2507943" cy="329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E95D6-2161-4D3F-84D8-BF2837FC9713}">
      <dsp:nvSpPr>
        <dsp:cNvPr id="0" name=""/>
        <dsp:cNvSpPr/>
      </dsp:nvSpPr>
      <dsp:spPr>
        <a:xfrm>
          <a:off x="0" y="188828"/>
          <a:ext cx="6263640" cy="1223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Intervention</a:t>
          </a:r>
        </a:p>
      </dsp:txBody>
      <dsp:txXfrm>
        <a:off x="59713" y="248541"/>
        <a:ext cx="6144214" cy="1103809"/>
      </dsp:txXfrm>
    </dsp:sp>
    <dsp:sp modelId="{34F8F112-62D9-453C-A599-FD1DDF74FAC7}">
      <dsp:nvSpPr>
        <dsp:cNvPr id="0" name=""/>
        <dsp:cNvSpPr/>
      </dsp:nvSpPr>
      <dsp:spPr>
        <a:xfrm>
          <a:off x="0" y="1558943"/>
          <a:ext cx="6263640" cy="12232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2-Week Pilot Program</a:t>
          </a:r>
        </a:p>
      </dsp:txBody>
      <dsp:txXfrm>
        <a:off x="59713" y="1618656"/>
        <a:ext cx="6144214" cy="1103809"/>
      </dsp:txXfrm>
    </dsp:sp>
    <dsp:sp modelId="{B76BCA7E-9A2D-43CB-BD27-62BBDAA7B2B0}">
      <dsp:nvSpPr>
        <dsp:cNvPr id="0" name=""/>
        <dsp:cNvSpPr/>
      </dsp:nvSpPr>
      <dsp:spPr>
        <a:xfrm>
          <a:off x="0" y="2782178"/>
          <a:ext cx="6263640" cy="253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>
              <a:latin typeface="+mj-lt"/>
            </a:rPr>
            <a:t>QI Discharge Practices of ICTT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>
              <a:latin typeface="+mj-lt"/>
            </a:rPr>
            <a:t>Pre and Post Intervention Data</a:t>
          </a:r>
        </a:p>
      </dsp:txBody>
      <dsp:txXfrm>
        <a:off x="0" y="2782178"/>
        <a:ext cx="6263640" cy="253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94213-6B95-4470-AB5A-EAF685DDC2F6}">
      <dsp:nvSpPr>
        <dsp:cNvPr id="0" name=""/>
        <dsp:cNvSpPr/>
      </dsp:nvSpPr>
      <dsp:spPr>
        <a:xfrm>
          <a:off x="993356" y="1068"/>
          <a:ext cx="2052238" cy="1231343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ighlight>
                <a:srgbClr val="0000FF"/>
              </a:highlight>
            </a:rPr>
            <a:t>Project Committee</a:t>
          </a:r>
        </a:p>
      </dsp:txBody>
      <dsp:txXfrm>
        <a:off x="993356" y="1068"/>
        <a:ext cx="2052238" cy="1231343"/>
      </dsp:txXfrm>
    </dsp:sp>
    <dsp:sp modelId="{D5484A0B-3A73-4CDF-9272-4597A6180B54}">
      <dsp:nvSpPr>
        <dsp:cNvPr id="0" name=""/>
        <dsp:cNvSpPr/>
      </dsp:nvSpPr>
      <dsp:spPr>
        <a:xfrm>
          <a:off x="3250819" y="1068"/>
          <a:ext cx="2052238" cy="1231343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Dr. Karen Mihelich (Chair)</a:t>
          </a:r>
        </a:p>
      </dsp:txBody>
      <dsp:txXfrm>
        <a:off x="3250819" y="1068"/>
        <a:ext cx="2052238" cy="1231343"/>
      </dsp:txXfrm>
    </dsp:sp>
    <dsp:sp modelId="{9648D91E-ABF5-4879-BE2B-155FFF0B72D5}">
      <dsp:nvSpPr>
        <dsp:cNvPr id="0" name=""/>
        <dsp:cNvSpPr/>
      </dsp:nvSpPr>
      <dsp:spPr>
        <a:xfrm>
          <a:off x="5508281" y="1068"/>
          <a:ext cx="2052238" cy="1231343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Dr. Burson (DNP Advisor)</a:t>
          </a:r>
        </a:p>
      </dsp:txBody>
      <dsp:txXfrm>
        <a:off x="5508281" y="1068"/>
        <a:ext cx="2052238" cy="1231343"/>
      </dsp:txXfrm>
    </dsp:sp>
    <dsp:sp modelId="{362B6C3E-6DCE-4EFF-8991-6317048564B5}">
      <dsp:nvSpPr>
        <dsp:cNvPr id="0" name=""/>
        <dsp:cNvSpPr/>
      </dsp:nvSpPr>
      <dsp:spPr>
        <a:xfrm>
          <a:off x="7765744" y="1068"/>
          <a:ext cx="2286850" cy="1231343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Belinda Brown-Tereza (JDDVA Chief Executive Nurse)</a:t>
          </a:r>
        </a:p>
      </dsp:txBody>
      <dsp:txXfrm>
        <a:off x="7765744" y="1068"/>
        <a:ext cx="2286850" cy="1231343"/>
      </dsp:txXfrm>
    </dsp:sp>
    <dsp:sp modelId="{66A78C16-D11F-4207-BB35-6C126594A84A}">
      <dsp:nvSpPr>
        <dsp:cNvPr id="0" name=""/>
        <dsp:cNvSpPr/>
      </dsp:nvSpPr>
      <dsp:spPr>
        <a:xfrm>
          <a:off x="1110662" y="1437635"/>
          <a:ext cx="2052238" cy="1231343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Marla Gresham (Mental Health Chief Nurse)</a:t>
          </a:r>
        </a:p>
      </dsp:txBody>
      <dsp:txXfrm>
        <a:off x="1110662" y="1437635"/>
        <a:ext cx="2052238" cy="1231343"/>
      </dsp:txXfrm>
    </dsp:sp>
    <dsp:sp modelId="{1D6FCF60-DCAA-450A-BDE6-C69740D441FD}">
      <dsp:nvSpPr>
        <dsp:cNvPr id="0" name=""/>
        <dsp:cNvSpPr/>
      </dsp:nvSpPr>
      <dsp:spPr>
        <a:xfrm>
          <a:off x="3368125" y="1437635"/>
          <a:ext cx="2052238" cy="1231343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B2 North ICTT</a:t>
          </a:r>
        </a:p>
      </dsp:txBody>
      <dsp:txXfrm>
        <a:off x="3368125" y="1437635"/>
        <a:ext cx="2052238" cy="1231343"/>
      </dsp:txXfrm>
    </dsp:sp>
    <dsp:sp modelId="{F02AD882-4BCA-436B-A891-5030AC1F95FF}">
      <dsp:nvSpPr>
        <dsp:cNvPr id="0" name=""/>
        <dsp:cNvSpPr/>
      </dsp:nvSpPr>
      <dsp:spPr>
        <a:xfrm>
          <a:off x="5625587" y="1437635"/>
          <a:ext cx="2052238" cy="1231343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JDDVA Education &amp; Statistical Staff</a:t>
          </a:r>
        </a:p>
      </dsp:txBody>
      <dsp:txXfrm>
        <a:off x="5625587" y="1437635"/>
        <a:ext cx="2052238" cy="1231343"/>
      </dsp:txXfrm>
    </dsp:sp>
    <dsp:sp modelId="{A4244EFB-318B-4182-B08F-C604155E15F1}">
      <dsp:nvSpPr>
        <dsp:cNvPr id="0" name=""/>
        <dsp:cNvSpPr/>
      </dsp:nvSpPr>
      <dsp:spPr>
        <a:xfrm>
          <a:off x="7883050" y="1437635"/>
          <a:ext cx="2052238" cy="1231343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0000FF"/>
              </a:highlight>
            </a:rPr>
            <a:t>My Family &amp; RACC Family</a:t>
          </a:r>
        </a:p>
      </dsp:txBody>
      <dsp:txXfrm>
        <a:off x="7883050" y="1437635"/>
        <a:ext cx="2052238" cy="123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A85B-B41B-4FA3-91D6-ACB11FA730C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D0DA4-D1F9-4A3B-B02C-41E1B3A5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D0DA4-D1F9-4A3B-B02C-41E1B3A59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D0DA4-D1F9-4A3B-B02C-41E1B3A59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D0DA4-D1F9-4A3B-B02C-41E1B3A594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3DD5-9E13-2F49-8EF5-5886EA3A1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B4017-89CA-BB49-9487-E659AF28D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51622-86B6-0742-B750-8A8C9D42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4139-9354-2D4E-B161-A6356854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F3E8-13AC-694E-8808-02234D9F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5EE4-459C-8241-B328-8BC8CB08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81228-35DF-6046-88EA-1725D3637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B35C-0C43-8F40-89A8-56F59257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4EE9-E882-5B4C-9F97-A046EA13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92C97-CB63-7546-B6E8-83F6995B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B97C2-539D-1A43-919B-296D5BE34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259A4-F035-5047-BD9C-DC70BBFE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71E1-C676-4140-B022-744C9AD7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DFB54-F3C7-394D-B894-35E01518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6B409-A2A8-3E41-B21D-512AD174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6879-62F2-8D46-A20F-958D18DD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7BFD-B1ED-DA4E-A28F-C303E4B5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854CF-7332-0145-9D1E-F537EC79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53853-B573-6B49-ACFF-E26F2867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FD55-3B5D-9644-B5E3-5E8E3424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7707-0832-8A4A-87F8-925C902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3E4B1-6652-7C41-98E7-2BDF7866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5ADB-0486-2344-AE64-CB620B5D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B057-245F-F641-8F96-9E8D80A1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3A298-A249-294E-BF28-D1312BA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A6D1-BEF0-4147-A421-9D56525C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C1E0-E523-F644-8DB2-638C3E700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7C403-1586-9F41-BACD-4743715A9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3D89D-CEAD-7D41-AABD-6D712F81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84DDE-F089-2948-B594-0479A93D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83AF-63FE-E946-93E8-23AB60A6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E391-48DD-A04A-A2A9-50DB8CD8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96D0-8160-BB47-9A8F-39586FE53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D1BD4-5400-8E47-8FED-2F5546439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E83EB-8AB1-BD46-BA6F-CD598B1EC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B83F7-D302-3B4C-8819-94057CD07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2272C-0E84-0246-ACA2-1DFEBF9E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D0FC6-6DE5-A941-AA90-B234FA18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D6D4B-851B-7142-A1E6-982D07D1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56C5-18A4-3B4D-8FF5-9CF4D215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4008B-FC8A-B34C-80EF-E8C59F49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15464-A06E-104F-9429-3D3FEF20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95C3B-0C68-BF40-AC00-143945E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F9CA7-19EE-1F45-BC23-711117E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9343C-2979-B340-B7D3-5233B1C4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6E3C-3DB1-2540-AEE8-967B704A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85E2-5913-C946-91FF-EC043DFF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5B27-5637-B64F-83FE-9D5BE5D33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A53A-7D06-724E-981F-70ACA697B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4038-02AE-384D-984E-FF30D080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B64AC-9735-C84F-9D1C-9D339E7E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62569-FD63-D64B-B986-F951B8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1A0E-30FB-FD4A-BC0B-D1F4B03E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49E89-491E-C748-922E-B4C47E8D7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F1DDE-49D5-6A42-B8DE-591BE0F4E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0F0D-5FA6-CB41-9905-D2FA14F7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E477-00AE-8F40-889A-A23FB4FF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F269E-2B95-9F43-B70A-3644784E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7E97B-1B03-964A-9B53-2945C113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67A-D211-9D43-BC37-3E72C218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4740-D859-7B4E-8AAA-7A8E32C24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1AD4-8350-4C49-8A44-05269D167CD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73984-E4FC-2540-A935-F0FCA6918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7E55-DF46-EF40-8365-881939E04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team-table-playmobil-round-table-45137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a/analysi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://asliceofsmithlife.blogspot.com/2010/11/turkey-crafts-and-happy-thanksgiving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" TargetMode="External"/><Relationship Id="rId2" Type="http://schemas.openxmlformats.org/officeDocument/2006/relationships/hyperlink" Target="https://www.catalyst.nej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troit.va.gov" TargetMode="External"/><Relationship Id="rId4" Type="http://schemas.openxmlformats.org/officeDocument/2006/relationships/hyperlink" Target="https://www.cdc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A2E7-6CFF-7E4C-933D-A2546838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Interdisciplinary Approach to Improve Care Transitions Through Standardized SDOH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9DF2D-38F7-2544-ABF3-E2F9D1A9A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110987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Robyn Floyd MSN, RN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Detroit Mercy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86377-AD14-4AD1-BD68-64B71EC9D9BA}"/>
              </a:ext>
            </a:extLst>
          </p:cNvPr>
          <p:cNvSpPr txBox="1"/>
          <p:nvPr/>
        </p:nvSpPr>
        <p:spPr>
          <a:xfrm>
            <a:off x="10601325" y="-202569"/>
            <a:ext cx="3181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EBFA895A-A124-4544-A98A-D5DB889DF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937760"/>
            <a:ext cx="316534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EB939-1267-4AFA-8250-E8F984EEEF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941269" cy="5517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58A8A-15BF-465D-AD9E-1747F23B67AE}"/>
              </a:ext>
            </a:extLst>
          </p:cNvPr>
          <p:cNvSpPr txBox="1"/>
          <p:nvPr/>
        </p:nvSpPr>
        <p:spPr>
          <a:xfrm>
            <a:off x="2386337" y="5238044"/>
            <a:ext cx="709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A3 Tool</a:t>
            </a:r>
          </a:p>
        </p:txBody>
      </p:sp>
    </p:spTree>
    <p:extLst>
      <p:ext uri="{BB962C8B-B14F-4D97-AF65-F5344CB8AC3E}">
        <p14:creationId xmlns:p14="http://schemas.microsoft.com/office/powerpoint/2010/main" val="61011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D3739D-F3D3-604B-BE09-BAC92B9C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          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64DB4-606F-4216-A693-E5AD5071F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2817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9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736D-141B-4765-A5DE-47534602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1E7023-CFA4-4CA9-A006-9BD7132C4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2080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8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9317-FFD6-4D9F-B804-6132F73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SDOH Risk Assessment Tool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20EDBD-C287-490F-9920-8858F8CA3A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2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F8442-361C-42B6-B2D8-B4DA969BE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5655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C5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B65FC-03FF-9646-AFC8-E2646BDA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Analysis</a:t>
            </a:r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7E44E84B-A1D3-764F-874B-606DFA2B8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DBB0-925D-4DB9-B306-AD598E23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Determinants of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8B9D8-92B0-4711-98A3-6234B8DC9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Audit (n=27)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F5E5E-C3FF-4DEB-BF46-7863E8105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Pilot Participants (n=18)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EAB0D1D-4149-44AB-81B0-5482457934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77596" y="2884201"/>
            <a:ext cx="4572396" cy="3423833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F3D912A-A99A-44B3-AE80-AF4BE56A01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4676" y="2981746"/>
            <a:ext cx="4548010" cy="33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9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F1BF-BBE2-644B-A7C5-BFDFB870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ED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E82A-56D7-8242-A6D7-1463D4D6EB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70-day post intervention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Non-parametric Two-tailed Wilcoxon Signed Rank Test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Examine significant difference between pre and post ED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Significant based on an alpha value of 0.05, V=153.00,z=3.70,p&lt;.001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014FF-EF74-496A-802C-6634ED67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21" y="4409851"/>
            <a:ext cx="4812957" cy="1504188"/>
          </a:xfrm>
          <a:prstGeom prst="rect">
            <a:avLst/>
          </a:prstGeom>
        </p:spPr>
      </p:pic>
      <p:pic>
        <p:nvPicPr>
          <p:cNvPr id="9" name="name49556075c45fef22a" descr="base64encodedimage">
            <a:extLst>
              <a:ext uri="{FF2B5EF4-FFF2-40B4-BE49-F238E27FC236}">
                <a16:creationId xmlns:a16="http://schemas.microsoft.com/office/drawing/2014/main" id="{C2FFFAE2-C4EB-2E4C-8384-261A74532A9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72202" y="1905944"/>
            <a:ext cx="5181600" cy="3454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852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8C06-2454-462A-A7F0-4E9183AD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7CF5-57A1-4492-AA76-E64FF2607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70-day post-intervention </a:t>
            </a:r>
          </a:p>
          <a:p>
            <a:r>
              <a:rPr lang="en-US" sz="2000" dirty="0"/>
              <a:t>Two-tailed Wilcoxon signed rank test were significant based on alpha value of: 0.05, V=171.00,z=3.84,p&lt;001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23B21-30D8-4256-A6B2-B5A9C1BA7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7"/>
          <a:stretch/>
        </p:blipFill>
        <p:spPr>
          <a:xfrm>
            <a:off x="997557" y="3657600"/>
            <a:ext cx="4862885" cy="1622896"/>
          </a:xfrm>
          <a:prstGeom prst="rect">
            <a:avLst/>
          </a:prstGeom>
        </p:spPr>
      </p:pic>
      <p:pic>
        <p:nvPicPr>
          <p:cNvPr id="6" name="name51646075c411a379c" descr="base64encodedimage">
            <a:extLst>
              <a:ext uri="{FF2B5EF4-FFF2-40B4-BE49-F238E27FC236}">
                <a16:creationId xmlns:a16="http://schemas.microsoft.com/office/drawing/2014/main" id="{040107B5-5BB1-6746-8455-E4EAA62B959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2034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5112-45A4-45DB-A26D-A3692BD0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371551" cy="5327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Veteran Satisfaction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33DAF-9384-4C80-8F43-0A7F75E9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5157787" cy="823912"/>
          </a:xfrm>
        </p:spPr>
        <p:txBody>
          <a:bodyPr/>
          <a:lstStyle/>
          <a:p>
            <a:pPr algn="ctr"/>
            <a:r>
              <a:rPr lang="en-US" b="0" u="sng" dirty="0">
                <a:latin typeface="+mj-lt"/>
              </a:rPr>
              <a:t>Veteran Satisfaction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2E679F-F71E-4943-9A95-D4BFC800C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2280237"/>
            <a:ext cx="4822212" cy="44651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4C5CC-743E-48E8-89D6-B5120C727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733"/>
            <a:ext cx="5183188" cy="823912"/>
          </a:xfrm>
        </p:spPr>
        <p:txBody>
          <a:bodyPr/>
          <a:lstStyle/>
          <a:p>
            <a:pPr algn="ctr"/>
            <a:r>
              <a:rPr lang="en-US" b="0" u="sng" dirty="0">
                <a:latin typeface="+mj-lt"/>
              </a:rPr>
              <a:t>Pre and Post Survey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81E222-56CF-4552-8F79-A65702E088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46481"/>
            <a:ext cx="5647267" cy="3503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54891-E7CB-3A4F-8BD9-694951D91251}"/>
              </a:ext>
            </a:extLst>
          </p:cNvPr>
          <p:cNvSpPr txBox="1"/>
          <p:nvPr/>
        </p:nvSpPr>
        <p:spPr>
          <a:xfrm>
            <a:off x="6096000" y="5758249"/>
            <a:ext cx="590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t-test: </a:t>
            </a:r>
            <a:r>
              <a:rPr lang="en-US" i="1" dirty="0"/>
              <a:t>p-value is &lt; .00001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ACD1-7EAC-4818-B801-C7D7BAAD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44386"/>
          </a:xfrm>
        </p:spPr>
        <p:txBody>
          <a:bodyPr/>
          <a:lstStyle/>
          <a:p>
            <a:pPr algn="ctr"/>
            <a:r>
              <a:rPr lang="en-US" dirty="0"/>
              <a:t>Employee Satisfaction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CD7E4-AAE6-48F8-BB88-4286941A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0689"/>
            <a:ext cx="5157787" cy="742244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ICTT Survey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207F69-6DF3-4DF6-BCCB-9C2CB6A0F3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03023" y="2505074"/>
            <a:ext cx="3804356" cy="415536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1D655-2170-42F4-B5B1-493200A41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0689"/>
            <a:ext cx="5183188" cy="742244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ICTT Survey Results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DD34B3-8BD0-4F85-91FA-960855EEDD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69137"/>
            <a:ext cx="5183188" cy="39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7EDF5-5C7D-DC49-88C0-DAFCAC3F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F3F3F"/>
                </a:solidFill>
              </a:rPr>
              <a:t>                     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01E4-B63B-7E42-B461-65A8C838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1032987"/>
            <a:ext cx="5246370" cy="479202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Veterans dx with SMI are faced with challenges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Struggle to fit in societal definition of “normalcy”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Disadvantaged with coping mechanisms of daily life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Barriers to functionality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Vulnerable population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Gaps within care transitioning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Delusions/Paranoia/Reality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Shared decision- making inpatient &amp; outpatient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99982-9318-5A46-B599-5A2AE1D8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Incidental Finding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210C031-7F5F-4E61-8302-D0A9A5DE4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530" y="1482710"/>
            <a:ext cx="7606269" cy="36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" name="Rectangle 1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0" name="Rectangle 1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1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25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25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Freeform: Shape 26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5" name="Rectangle 26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A3666-5A20-C640-BC33-65BA5C5E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                         Discussion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4AAE7F-D982-1B4C-870C-A3101BFC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49630"/>
            <a:ext cx="6555347" cy="6698232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SDOH risk assessment early in discharge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reduce re-hospitalization 70-day post discharge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Reduce ER visits 70 days discharge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Improve veteran and employee satisfaction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Healthcare practices to provide safe transitions of veterans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Identify social needs of veteran prior to discharge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Joint commission patient safety goals (safe handoff)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Cost savings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102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0561A-AA0A-4231-B4BE-C15B0D80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cs typeface="Times New Roman" panose="02020603050405020304" pitchFamily="18" charset="0"/>
              </a:rPr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D6C9-BBA0-4F01-AF11-E3194838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Present findings to leadership</a:t>
            </a:r>
          </a:p>
          <a:p>
            <a:r>
              <a:rPr lang="en-US" sz="2400" dirty="0"/>
              <a:t>Present post data findings to ICTT inpatient unit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Discuss sustainability of SDOH tool in early discharge planning</a:t>
            </a:r>
            <a:endParaRPr lang="en-US" sz="2400" dirty="0"/>
          </a:p>
          <a:p>
            <a:r>
              <a:rPr lang="en-US" sz="2400" dirty="0"/>
              <a:t>Propose a Care Transition Team</a:t>
            </a:r>
          </a:p>
          <a:p>
            <a:r>
              <a:rPr lang="en-US" sz="2400" dirty="0"/>
              <a:t>Provide open door policy with ICTT to continue QI discharge practices</a:t>
            </a:r>
          </a:p>
          <a:p>
            <a:r>
              <a:rPr lang="en-US" sz="2400" dirty="0"/>
              <a:t>Incorporate project practices and education to future Care Transition initiatives</a:t>
            </a:r>
          </a:p>
          <a:p>
            <a:r>
              <a:rPr lang="en-US" sz="2400" dirty="0"/>
              <a:t>Dissemination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FC257-4FAD-E449-AC70-CDCF793A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Implications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F072-A35D-C14F-89B3-AD3290A4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Strategic planning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Veteran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Inpatient &amp; Outpatient Treatment Teams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Case Management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Family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Community resources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Identify need of case management services prior to discharge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Continuous improvement of processes and addressing variables that lead to high-utilization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7123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093FFEB-DBCC-4360-B0FB-8AB4D4FF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389" b="18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D058F-D414-DC4D-9BEE-793062D5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29184"/>
            <a:ext cx="10912947" cy="1848751"/>
          </a:xfrm>
        </p:spPr>
        <p:txBody>
          <a:bodyPr anchor="b">
            <a:normAutofit/>
          </a:bodyPr>
          <a:lstStyle/>
          <a:p>
            <a:r>
              <a:rPr lang="en-US" sz="5000" dirty="0"/>
              <a:t>                      </a:t>
            </a:r>
            <a:r>
              <a:rPr lang="en-US" sz="5000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9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5AF1A068-6D9D-4F69-863B-4DFC4B13A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760621"/>
              </p:ext>
            </p:extLst>
          </p:nvPr>
        </p:nvGraphicFramePr>
        <p:xfrm>
          <a:off x="1545336" y="3616447"/>
          <a:ext cx="11045952" cy="267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A picture containing text, person, hand&#10;&#10;Description automatically generated">
            <a:extLst>
              <a:ext uri="{FF2B5EF4-FFF2-40B4-BE49-F238E27FC236}">
                <a16:creationId xmlns:a16="http://schemas.microsoft.com/office/drawing/2014/main" id="{45F0595E-A061-4D23-9596-56B025FC9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1" y="3927695"/>
            <a:ext cx="2285980" cy="28940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611C3B-6A57-4D51-9EF2-E81DAB936A01}"/>
              </a:ext>
            </a:extLst>
          </p:cNvPr>
          <p:cNvSpPr txBox="1"/>
          <p:nvPr/>
        </p:nvSpPr>
        <p:spPr>
          <a:xfrm>
            <a:off x="2286000" y="6286500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asliceofsmithlife.blogspot.com/2010/11/turkey-crafts-and-happy-thanksgiving.html"/>
              </a:rPr>
              <a:t>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347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B83B-C0C4-504E-AC85-72D26546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5DAB-5FC9-C445-9466-99392223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Social Determinants of Health. (2017). NEJM Catalyst. Retrieved from </a:t>
            </a:r>
            <a:r>
              <a:rPr lang="en-US" dirty="0">
                <a:ea typeface="+mn-lt"/>
                <a:cs typeface="+mn-lt"/>
                <a:hlinkClick r:id="rId2"/>
              </a:rPr>
              <a:t>https://www.catalyst.nejm.org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Andermann, A.. (2016). Taking action on the social determinants of health in clinical practice:  a framework for health professionals, 188(474-483).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Artiga, S., &amp; Hinton, E. (2018). Beyond Health Care: The Role of Social Determinants in Promoting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Health and Health Equity. KFF Foundation. Retrieved from </a:t>
            </a:r>
            <a:r>
              <a:rPr lang="en-US" dirty="0">
                <a:ea typeface="+mn-lt"/>
                <a:cs typeface="+mn-lt"/>
                <a:hlinkClick r:id="rId3"/>
              </a:rPr>
              <a:t>https://www.kff.org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NCHHSTP Social Determinants of Health. (2020). Centers for Disease Control. Retrieved from</a:t>
            </a:r>
            <a:r>
              <a:rPr lang="en-US" dirty="0">
                <a:ea typeface="+mn-lt"/>
                <a:cs typeface="+mn-lt"/>
                <a:hlinkClick r:id="rId4"/>
              </a:rPr>
              <a:t>https://www.cdc.gov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John D. Dingell VA Medical Center, Detroit, Michigan. (2021). Retrieved from </a:t>
            </a:r>
            <a:r>
              <a:rPr lang="en-US" dirty="0">
                <a:ea typeface="+mn-lt"/>
                <a:cs typeface="+mn-lt"/>
                <a:hlinkClick r:id="rId5"/>
              </a:rPr>
              <a:t>https://www.detroit.va.gov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53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9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Freeform: Shape 97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1B855-463F-4F4A-BBDD-C9A06E5A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292656"/>
            <a:ext cx="4177962" cy="1204840"/>
          </a:xfrm>
          <a:solidFill>
            <a:schemeClr val="accent5">
              <a:lumMod val="75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 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59" name="Freeform: Shape 99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0" name="Freeform: Shape 101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6DB72-DFBD-4DD8-A4D2-3A2C520F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1790149"/>
            <a:ext cx="5618922" cy="4875693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force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Coast guard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Schizophrenia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Schizoaffective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 Disorder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Depression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Dingell services over 350,000 veterans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half of  all Americans will develop a mental illness in their lifetime (American Hospital Association)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CDC / WHO /VA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reduce health inequities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&amp; National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to improve community health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1" name="Freeform: Shape 103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2" name="Freeform: Shape 105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07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77B3CFB-0D04-412B-B65C-1974304B8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7" r="6452" b="-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16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5" name="Freeform: Shape 110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11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12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13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14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29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Oval 25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12B1C3F0-B97B-4717-981F-E0188B5D1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7" r="21338"/>
          <a:stretch/>
        </p:blipFill>
        <p:spPr>
          <a:xfrm>
            <a:off x="2927465" y="941355"/>
            <a:ext cx="2485604" cy="2601592"/>
          </a:xfrm>
          <a:prstGeom prst="rect">
            <a:avLst/>
          </a:prstGeom>
        </p:spPr>
      </p:pic>
      <p:grpSp>
        <p:nvGrpSpPr>
          <p:cNvPr id="271" name="Group 261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263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6" name="Oval 26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F6F86-9B5B-DE48-8ABC-98E6DE7C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         Significance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8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42D8988A-B56D-49E6-8695-850FC9DD9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66821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51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73463-6668-EB4B-860D-3C2A661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              Organizational Assessment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676688-1821-3545-B6A2-102049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FEFFFF"/>
                </a:solidFill>
              </a:rPr>
              <a:t>Chart Audit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SMI veterans with high-utilization 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Inclusion 2&gt;hospitalizations or ER visits within one year</a:t>
            </a:r>
          </a:p>
          <a:p>
            <a:r>
              <a:rPr lang="en-US" sz="1700" dirty="0">
                <a:solidFill>
                  <a:srgbClr val="FEFFFF"/>
                </a:solidFill>
              </a:rPr>
              <a:t>27 veterans identified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10 to 36 days hospitalization 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3-12 emergency room visits</a:t>
            </a:r>
          </a:p>
          <a:p>
            <a:r>
              <a:rPr lang="en-US" sz="1700" dirty="0">
                <a:solidFill>
                  <a:srgbClr val="FEFFFF"/>
                </a:solidFill>
              </a:rPr>
              <a:t>22% of identified veterans assessed for SDOH risk</a:t>
            </a:r>
          </a:p>
          <a:p>
            <a:r>
              <a:rPr lang="en-US" sz="1700" dirty="0">
                <a:solidFill>
                  <a:srgbClr val="FEFFFF"/>
                </a:solidFill>
              </a:rPr>
              <a:t>Healthcare leaders are driving assessment of SDOH to reduce inequity</a:t>
            </a:r>
          </a:p>
          <a:p>
            <a:r>
              <a:rPr lang="en-US" sz="1700" dirty="0">
                <a:solidFill>
                  <a:srgbClr val="FEFFFF"/>
                </a:solidFill>
              </a:rPr>
              <a:t>Organizational goals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Reduce cost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Reduce waste </a:t>
            </a:r>
          </a:p>
          <a:p>
            <a:pPr lvl="1"/>
            <a:r>
              <a:rPr lang="en-US" sz="1300" dirty="0">
                <a:solidFill>
                  <a:srgbClr val="FEFFFF"/>
                </a:solidFill>
              </a:rPr>
              <a:t>Reduce high-utilization</a:t>
            </a:r>
          </a:p>
        </p:txBody>
      </p:sp>
    </p:spTree>
    <p:extLst>
      <p:ext uri="{BB962C8B-B14F-4D97-AF65-F5344CB8AC3E}">
        <p14:creationId xmlns:p14="http://schemas.microsoft.com/office/powerpoint/2010/main" val="246931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7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5" y="450221"/>
            <a:ext cx="4377035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8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822" y="475488"/>
            <a:ext cx="6675120" cy="592531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61BF4-3ADC-F74A-9AC8-7B154CF3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391" y="583166"/>
            <a:ext cx="5507609" cy="40228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2300" b="1" u="sng" kern="1200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Clinical Question</a:t>
            </a:r>
            <a:r>
              <a:rPr lang="en-US" sz="23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Does an interdisciplinary approach to assessing and planning for SDOH risk improve satisfaction among the discharge team and SMI veteran population?</a:t>
            </a:r>
            <a:br>
              <a:rPr lang="en-US" sz="2300" b="1" kern="1200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Does the implementation of a SDOH tool during the early phases of discharge planning reduce ER visits &amp; re-hospitalization for veterans with SMI?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3EB9F7A5-DAF5-4E89-BDB4-9CDD233C3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914" y="1451751"/>
            <a:ext cx="3952630" cy="3952630"/>
          </a:xfrm>
          <a:prstGeom prst="rect">
            <a:avLst/>
          </a:prstGeom>
        </p:spPr>
      </p:pic>
      <p:cxnSp>
        <p:nvCxnSpPr>
          <p:cNvPr id="96" name="Straight Connector 91">
            <a:extLst>
              <a:ext uri="{FF2B5EF4-FFF2-40B4-BE49-F238E27FC236}">
                <a16:creationId xmlns:a16="http://schemas.microsoft.com/office/drawing/2014/main" id="{1E3B3398-8D6B-46D6-845D-506270716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400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91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51904-9698-3440-B2DB-C643B5B0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                       Literature Review</a:t>
            </a:r>
          </a:p>
        </p:txBody>
      </p:sp>
      <p:cxnSp>
        <p:nvCxnSpPr>
          <p:cNvPr id="72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A2B8B6F7-3ADD-4F1F-9DE3-448AF7429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89351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29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90D40-8192-C342-ADC0-C0A7503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                         Purpose Statement</a:t>
            </a:r>
          </a:p>
        </p:txBody>
      </p:sp>
      <p:grpSp>
        <p:nvGrpSpPr>
          <p:cNvPr id="4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5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1798-1630-C649-B7EF-DE6119A3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5707277" cy="52552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an interdisciplinary care transition team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 process for assessing SDOH risks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communication &amp; discharge practices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ER visits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re-hospitalizations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veteran satisfaction responses</a:t>
            </a:r>
          </a:p>
          <a:p>
            <a:pPr lvl="1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8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14ED-C6C8-3E48-8C29-921896C2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/>
              <a:t>                      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Theoretical Framework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06C116F-FA41-4E53-8DA4-1CB88ADC6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56839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99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865D4423E4EA0278E641D06D2E4" ma:contentTypeVersion="6" ma:contentTypeDescription="Create a new document." ma:contentTypeScope="" ma:versionID="8877edcf97233956a9907cc99ab161ec">
  <xsd:schema xmlns:xsd="http://www.w3.org/2001/XMLSchema" xmlns:xs="http://www.w3.org/2001/XMLSchema" xmlns:p="http://schemas.microsoft.com/office/2006/metadata/properties" xmlns:ns2="2d26433f-30ea-466d-b9f4-087c63903acc" targetNamespace="http://schemas.microsoft.com/office/2006/metadata/properties" ma:root="true" ma:fieldsID="87403762684275deea0c0bdea2bedcc1" ns2:_="">
    <xsd:import namespace="2d26433f-30ea-466d-b9f4-087c63903a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6433f-30ea-466d-b9f4-087c63903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5A9515-1C51-4AA7-A911-D9956E7F003C}"/>
</file>

<file path=customXml/itemProps2.xml><?xml version="1.0" encoding="utf-8"?>
<ds:datastoreItem xmlns:ds="http://schemas.openxmlformats.org/officeDocument/2006/customXml" ds:itemID="{CC8EBD77-22E7-458F-BAC0-7DA7B7673CE5}"/>
</file>

<file path=customXml/itemProps3.xml><?xml version="1.0" encoding="utf-8"?>
<ds:datastoreItem xmlns:ds="http://schemas.openxmlformats.org/officeDocument/2006/customXml" ds:itemID="{E0AC62D7-7B4B-4FBF-9EAF-7F2829B19E67}"/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858</Words>
  <Application>Microsoft Office PowerPoint</Application>
  <PresentationFormat>Widescreen</PresentationFormat>
  <Paragraphs>173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An Interdisciplinary Approach to Improve Care Transitions Through Standardized SDOH Assessment</vt:lpstr>
      <vt:lpstr>                      Introduction</vt:lpstr>
      <vt:lpstr>                         Background</vt:lpstr>
      <vt:lpstr>                            Significance</vt:lpstr>
      <vt:lpstr>               Organizational Assessment</vt:lpstr>
      <vt:lpstr>        Clinical Question                    Does an interdisciplinary approach to assessing and planning for SDOH risk improve satisfaction among the discharge team and SMI veteran population?  Does the implementation of a SDOH tool during the early phases of discharge planning reduce ER visits &amp; re-hospitalization for veterans with SMI?</vt:lpstr>
      <vt:lpstr>                        Literature Review</vt:lpstr>
      <vt:lpstr>                         Purpose Statement</vt:lpstr>
      <vt:lpstr>                       Theoretical Framework</vt:lpstr>
      <vt:lpstr>PowerPoint Presentation</vt:lpstr>
      <vt:lpstr>               Methodology</vt:lpstr>
      <vt:lpstr>Methodology</vt:lpstr>
      <vt:lpstr>SDOH Risk Assessment Tool</vt:lpstr>
      <vt:lpstr>Analysis</vt:lpstr>
      <vt:lpstr>Social Determinants of Health</vt:lpstr>
      <vt:lpstr>                          ED VISITS</vt:lpstr>
      <vt:lpstr>Hospital Admissions</vt:lpstr>
      <vt:lpstr>Veteran Satisfaction</vt:lpstr>
      <vt:lpstr>Employee Satisfaction</vt:lpstr>
      <vt:lpstr>Incidental Finding</vt:lpstr>
      <vt:lpstr>                         Discussion</vt:lpstr>
      <vt:lpstr>Sustainability</vt:lpstr>
      <vt:lpstr>Implications for Practice</vt:lpstr>
      <vt:lpstr>                      ACKNOWLEDGEMENTS</vt:lpstr>
      <vt:lpstr>                       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Rosanne Burson</dc:creator>
  <cp:lastModifiedBy>Nurserobyn</cp:lastModifiedBy>
  <cp:revision>95</cp:revision>
  <dcterms:created xsi:type="dcterms:W3CDTF">2019-11-26T20:43:29Z</dcterms:created>
  <dcterms:modified xsi:type="dcterms:W3CDTF">2021-05-03T22:13:39Z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0x0101008BA67865D4423E4EA0278E641D06D2E4</vt:lpwstr>
  </property>
</Properties>
</file>